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71" r:id="rId5"/>
    <p:sldMasterId id="2147483872" r:id="rId6"/>
    <p:sldMasterId id="2147483873" r:id="rId7"/>
    <p:sldMasterId id="2147483874" r:id="rId8"/>
    <p:sldMasterId id="2147483875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</p:sldIdLst>
  <p:sldSz cy="5143500" cx="9144000"/>
  <p:notesSz cx="6858000" cy="9144000"/>
  <p:embeddedFontLst>
    <p:embeddedFont>
      <p:font typeface="Roboto Thin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Roboto Medium"/>
      <p:regular r:id="rId44"/>
      <p:bold r:id="rId45"/>
      <p:italic r:id="rId46"/>
      <p:boldItalic r:id="rId47"/>
    </p:embeddedFont>
    <p:embeddedFont>
      <p:font typeface="Amatic SC"/>
      <p:regular r:id="rId48"/>
      <p:bold r:id="rId49"/>
    </p:embeddedFont>
    <p:embeddedFont>
      <p:font typeface="Inconsolata"/>
      <p:regular r:id="rId50"/>
      <p:bold r:id="rId51"/>
    </p:embeddedFont>
    <p:embeddedFont>
      <p:font typeface="Roboto Light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0C08BD0-38F2-4B89-8ACC-8359961B0811}">
  <a:tblStyle styleId="{D0C08BD0-38F2-4B89-8ACC-8359961B08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44" Type="http://schemas.openxmlformats.org/officeDocument/2006/relationships/font" Target="fonts/RobotoMedium-regular.fntdata"/><Relationship Id="rId43" Type="http://schemas.openxmlformats.org/officeDocument/2006/relationships/font" Target="fonts/Roboto-boldItalic.fntdata"/><Relationship Id="rId46" Type="http://schemas.openxmlformats.org/officeDocument/2006/relationships/font" Target="fonts/RobotoMedium-italic.fntdata"/><Relationship Id="rId45" Type="http://schemas.openxmlformats.org/officeDocument/2006/relationships/font" Target="fonts/Roboto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AmaticSC-regular.fntdata"/><Relationship Id="rId47" Type="http://schemas.openxmlformats.org/officeDocument/2006/relationships/font" Target="fonts/RobotoMedium-boldItalic.fntdata"/><Relationship Id="rId49" Type="http://schemas.openxmlformats.org/officeDocument/2006/relationships/font" Target="fonts/AmaticSC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font" Target="fonts/RobotoThin-bold.fntdata"/><Relationship Id="rId36" Type="http://schemas.openxmlformats.org/officeDocument/2006/relationships/font" Target="fonts/RobotoThin-regular.fntdata"/><Relationship Id="rId39" Type="http://schemas.openxmlformats.org/officeDocument/2006/relationships/font" Target="fonts/RobotoThin-boldItalic.fntdata"/><Relationship Id="rId38" Type="http://schemas.openxmlformats.org/officeDocument/2006/relationships/font" Target="fonts/RobotoThin-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Inconsolata-bold.fntdata"/><Relationship Id="rId50" Type="http://schemas.openxmlformats.org/officeDocument/2006/relationships/font" Target="fonts/Inconsolata-regular.fntdata"/><Relationship Id="rId53" Type="http://schemas.openxmlformats.org/officeDocument/2006/relationships/font" Target="fonts/RobotoLight-bold.fntdata"/><Relationship Id="rId52" Type="http://schemas.openxmlformats.org/officeDocument/2006/relationships/font" Target="fonts/RobotoLight-regular.fntdata"/><Relationship Id="rId11" Type="http://schemas.openxmlformats.org/officeDocument/2006/relationships/slide" Target="slides/slide1.xml"/><Relationship Id="rId55" Type="http://schemas.openxmlformats.org/officeDocument/2006/relationships/font" Target="fonts/RobotoLight-boldItalic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RobotoLight-italic.fntdata"/><Relationship Id="rId13" Type="http://schemas.openxmlformats.org/officeDocument/2006/relationships/slide" Target="slides/slide3.xml"/><Relationship Id="rId12" Type="http://schemas.openxmlformats.org/officeDocument/2006/relationships/slide" Target="slides/slide2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2" name="Shape 4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3" name="Google Shape;4013;g3388849bb6_7_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4" name="Google Shape;4014;g3388849bb6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5" name="Google Shape;4015;g3388849bb6_7_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3" name="Shape 4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4" name="Google Shape;4094;g3388849bb6_7_5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5" name="Google Shape;4095;g3388849bb6_7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6" name="Google Shape;4096;g3388849bb6_7_5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9" name="Shape 4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Google Shape;4110;g3388849bb6_7_64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1" name="Google Shape;4111;g3388849bb6_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2" name="Google Shape;4112;g3388849bb6_7_6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5" name="Shape 4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" name="Google Shape;4126;g4c71db0298_0_211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7" name="Google Shape;4127;g4c71db0298_0_2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8" name="Google Shape;4128;g4c71db0298_0_211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2" name="Shape 4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3" name="Google Shape;4133;g546a040fec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4" name="Google Shape;4134;g546a040fec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0" name="Shape 4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1" name="Google Shape;4141;g4c71db0298_0_206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2" name="Google Shape;4142;g4c71db0298_0_2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3" name="Google Shape;4143;g4c71db0298_0_206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7" name="Shape 4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8" name="Google Shape;4148;g546a040fec_0_20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9" name="Google Shape;4149;g546a040fec_0_20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3" name="Shape 4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4" name="Google Shape;4164;g6453cf08f6_5_7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65" name="Google Shape;4165;g6453cf08f6_5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PAUSE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6" name="Google Shape;4166;g6453cf08f6_5_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8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g567583f67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0" name="Google Shape;4170;g567583f67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4" name="Shape 4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5" name="Google Shape;4175;g567583f670_0_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6" name="Google Shape;4176;g567583f67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7" name="Google Shape;4177;g567583f670_0_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1" name="Shape 4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2" name="Google Shape;4202;g567583f670_0_33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3" name="Google Shape;4203;g567583f67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4" name="Google Shape;4204;g567583f670_0_33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0" name="Shape 4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1" name="Google Shape;4021;g3388849bb6_7_6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2" name="Google Shape;4022;g3388849bb6_7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3" name="Google Shape;4023;g3388849bb6_7_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7" name="Shape 4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" name="Google Shape;4208;g567583f670_0_39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9" name="Google Shape;4209;g567583f670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0" name="Google Shape;4210;g567583f670_0_39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8" name="Shape 4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9" name="Google Shape;4219;g567583f670_0_5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0" name="Google Shape;4220;g567583f67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1" name="Google Shape;4221;g567583f670_0_5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4" name="Shape 4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5" name="Google Shape;4225;g567583f670_0_56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6" name="Google Shape;4226;g567583f67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7" name="Google Shape;4227;g567583f670_0_56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2" name="Shape 4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3" name="Google Shape;4233;g567583f67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4" name="Google Shape;4234;g567583f67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39" name="Shape 4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0" name="Google Shape;4240;g567583f670_0_70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1" name="Google Shape;4241;g567583f670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2" name="Google Shape;4242;g567583f670_0_7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6" name="Shape 4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7" name="Google Shape;4257;g3388849bb6_7_430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8" name="Google Shape;4258;g3388849bb6_7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9" name="Google Shape;4259;g3388849bb6_7_430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6" name="Shape 4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7" name="Google Shape;4027;g3388849bb6_7_1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28" name="Google Shape;4028;g3388849bb6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9" name="Google Shape;4029;g3388849bb6_7_1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7" name="Shape 4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8" name="Google Shape;4038;g3388849bb6_7_17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39" name="Google Shape;4039;g3388849bb6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0" name="Google Shape;4040;g3388849bb6_7_17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3" name="Shape 4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" name="Google Shape;4044;g3388849bb6_7_22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45" name="Google Shape;4045;g3388849bb6_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6" name="Google Shape;4046;g3388849bb6_7_22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0" name="Shape 4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1" name="Google Shape;4051;g3388849bb6_7_28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2" name="Google Shape;4052;g3388849bb6_7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3" name="Google Shape;4053;g3388849bb6_7_28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3" name="Shape 4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4" name="Google Shape;4064;g4c71db0298_0_2024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5" name="Google Shape;4065;g4c71db0298_0_20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6" name="Google Shape;4066;g4c71db0298_0_2024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0" name="Shape 4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1" name="Google Shape;4071;g3388849bb6_7_41:notes"/>
          <p:cNvSpPr/>
          <p:nvPr>
            <p:ph idx="2" type="sldImg"/>
          </p:nvPr>
        </p:nvSpPr>
        <p:spPr>
          <a:xfrm>
            <a:off x="428625" y="684893"/>
            <a:ext cx="60007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2" name="Google Shape;4072;g3388849bb6_7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3" name="Google Shape;4073;g3388849bb6_7_4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6" name="Shape 4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7" name="Google Shape;4087;g4c71db0298_0_2051:notes"/>
          <p:cNvSpPr/>
          <p:nvPr>
            <p:ph idx="2" type="sldImg"/>
          </p:nvPr>
        </p:nvSpPr>
        <p:spPr>
          <a:xfrm>
            <a:off x="428625" y="684893"/>
            <a:ext cx="60009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8" name="Google Shape;4088;g4c71db0298_0_20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100" lIns="90225" spcFirstLastPara="1" rIns="90225" wrap="square" tIns="45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9" name="Google Shape;4089;g4c71db0298_0_2051:notes"/>
          <p:cNvSpPr txBox="1"/>
          <p:nvPr>
            <p:ph idx="12" type="sldNum"/>
          </p:nvPr>
        </p:nvSpPr>
        <p:spPr>
          <a:xfrm>
            <a:off x="3884613" y="8685214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100" lIns="90225" spcFirstLastPara="1" rIns="90225" wrap="square" tIns="451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45.png"/><Relationship Id="rId4" Type="http://schemas.openxmlformats.org/officeDocument/2006/relationships/image" Target="../media/image146.png"/><Relationship Id="rId5" Type="http://schemas.openxmlformats.org/officeDocument/2006/relationships/image" Target="../media/image144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8.png"/><Relationship Id="rId3" Type="http://schemas.openxmlformats.org/officeDocument/2006/relationships/image" Target="../media/image151.png"/><Relationship Id="rId4" Type="http://schemas.openxmlformats.org/officeDocument/2006/relationships/image" Target="../media/image173.png"/><Relationship Id="rId5" Type="http://schemas.openxmlformats.org/officeDocument/2006/relationships/image" Target="../media/image150.png"/><Relationship Id="rId6" Type="http://schemas.openxmlformats.org/officeDocument/2006/relationships/image" Target="../media/image156.png"/><Relationship Id="rId7" Type="http://schemas.openxmlformats.org/officeDocument/2006/relationships/image" Target="../media/image16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3.png"/><Relationship Id="rId3" Type="http://schemas.openxmlformats.org/officeDocument/2006/relationships/image" Target="../media/image178.png"/><Relationship Id="rId4" Type="http://schemas.openxmlformats.org/officeDocument/2006/relationships/image" Target="../media/image154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67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64.png"/><Relationship Id="rId4" Type="http://schemas.openxmlformats.org/officeDocument/2006/relationships/image" Target="../media/image161.png"/><Relationship Id="rId5" Type="http://schemas.openxmlformats.org/officeDocument/2006/relationships/image" Target="../media/image157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8.png"/><Relationship Id="rId3" Type="http://schemas.openxmlformats.org/officeDocument/2006/relationships/image" Target="../media/image159.png"/><Relationship Id="rId4" Type="http://schemas.openxmlformats.org/officeDocument/2006/relationships/image" Target="../media/image166.png"/><Relationship Id="rId5" Type="http://schemas.openxmlformats.org/officeDocument/2006/relationships/image" Target="../media/image165.png"/><Relationship Id="rId6" Type="http://schemas.openxmlformats.org/officeDocument/2006/relationships/image" Target="../media/image168.png"/><Relationship Id="rId7" Type="http://schemas.openxmlformats.org/officeDocument/2006/relationships/image" Target="../media/image169.png"/><Relationship Id="rId8" Type="http://schemas.openxmlformats.org/officeDocument/2006/relationships/image" Target="../media/image160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5.png"/><Relationship Id="rId3" Type="http://schemas.openxmlformats.org/officeDocument/2006/relationships/image" Target="../media/image170.png"/><Relationship Id="rId4" Type="http://schemas.openxmlformats.org/officeDocument/2006/relationships/image" Target="../media/image171.png"/><Relationship Id="rId5" Type="http://schemas.openxmlformats.org/officeDocument/2006/relationships/image" Target="../media/image174.png"/><Relationship Id="rId6" Type="http://schemas.openxmlformats.org/officeDocument/2006/relationships/image" Target="../media/image183.png"/><Relationship Id="rId7" Type="http://schemas.openxmlformats.org/officeDocument/2006/relationships/image" Target="../media/image200.png"/><Relationship Id="rId8" Type="http://schemas.openxmlformats.org/officeDocument/2006/relationships/image" Target="../media/image180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72.png"/><Relationship Id="rId4" Type="http://schemas.openxmlformats.org/officeDocument/2006/relationships/image" Target="../media/image176.png"/><Relationship Id="rId5" Type="http://schemas.openxmlformats.org/officeDocument/2006/relationships/image" Target="../media/image185.png"/><Relationship Id="rId6" Type="http://schemas.openxmlformats.org/officeDocument/2006/relationships/image" Target="../media/image177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9.png"/><Relationship Id="rId3" Type="http://schemas.openxmlformats.org/officeDocument/2006/relationships/image" Target="../media/image193.png"/><Relationship Id="rId4" Type="http://schemas.openxmlformats.org/officeDocument/2006/relationships/image" Target="../media/image186.png"/><Relationship Id="rId9" Type="http://schemas.openxmlformats.org/officeDocument/2006/relationships/image" Target="../media/image211.png"/><Relationship Id="rId5" Type="http://schemas.openxmlformats.org/officeDocument/2006/relationships/image" Target="../media/image182.png"/><Relationship Id="rId6" Type="http://schemas.openxmlformats.org/officeDocument/2006/relationships/image" Target="../media/image203.png"/><Relationship Id="rId7" Type="http://schemas.openxmlformats.org/officeDocument/2006/relationships/image" Target="../media/image187.png"/><Relationship Id="rId8" Type="http://schemas.openxmlformats.org/officeDocument/2006/relationships/image" Target="../media/image184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8.png"/><Relationship Id="rId3" Type="http://schemas.openxmlformats.org/officeDocument/2006/relationships/image" Target="../media/image181.png"/><Relationship Id="rId4" Type="http://schemas.openxmlformats.org/officeDocument/2006/relationships/image" Target="../media/image192.png"/><Relationship Id="rId9" Type="http://schemas.openxmlformats.org/officeDocument/2006/relationships/image" Target="../media/image191.png"/><Relationship Id="rId5" Type="http://schemas.openxmlformats.org/officeDocument/2006/relationships/image" Target="../media/image189.png"/><Relationship Id="rId6" Type="http://schemas.openxmlformats.org/officeDocument/2006/relationships/image" Target="../media/image199.png"/><Relationship Id="rId7" Type="http://schemas.openxmlformats.org/officeDocument/2006/relationships/image" Target="../media/image195.png"/><Relationship Id="rId8" Type="http://schemas.openxmlformats.org/officeDocument/2006/relationships/image" Target="../media/image190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25.png"/><Relationship Id="rId3" Type="http://schemas.openxmlformats.org/officeDocument/2006/relationships/image" Target="../media/image208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2.png"/><Relationship Id="rId3" Type="http://schemas.openxmlformats.org/officeDocument/2006/relationships/image" Target="../media/image204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36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18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7.png"/><Relationship Id="rId3" Type="http://schemas.openxmlformats.org/officeDocument/2006/relationships/image" Target="../media/image201.png"/><Relationship Id="rId4" Type="http://schemas.openxmlformats.org/officeDocument/2006/relationships/image" Target="../media/image218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7.png"/><Relationship Id="rId3" Type="http://schemas.openxmlformats.org/officeDocument/2006/relationships/image" Target="../media/image201.png"/><Relationship Id="rId4" Type="http://schemas.openxmlformats.org/officeDocument/2006/relationships/image" Target="../media/image205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7.png"/><Relationship Id="rId3" Type="http://schemas.openxmlformats.org/officeDocument/2006/relationships/image" Target="../media/image201.png"/><Relationship Id="rId4" Type="http://schemas.openxmlformats.org/officeDocument/2006/relationships/image" Target="../media/image225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7.png"/><Relationship Id="rId3" Type="http://schemas.openxmlformats.org/officeDocument/2006/relationships/image" Target="../media/image201.png"/><Relationship Id="rId4" Type="http://schemas.openxmlformats.org/officeDocument/2006/relationships/image" Target="../media/image21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3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9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4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9.png"/><Relationship Id="rId3" Type="http://schemas.openxmlformats.org/officeDocument/2006/relationships/image" Target="../media/image210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0.png"/><Relationship Id="rId3" Type="http://schemas.openxmlformats.org/officeDocument/2006/relationships/image" Target="../media/image258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0.png"/><Relationship Id="rId3" Type="http://schemas.openxmlformats.org/officeDocument/2006/relationships/image" Target="../media/image209.png"/><Relationship Id="rId4" Type="http://schemas.openxmlformats.org/officeDocument/2006/relationships/image" Target="../media/image22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0.png"/><Relationship Id="rId3" Type="http://schemas.openxmlformats.org/officeDocument/2006/relationships/image" Target="../media/image209.png"/><Relationship Id="rId4" Type="http://schemas.openxmlformats.org/officeDocument/2006/relationships/image" Target="../media/image267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0.png"/><Relationship Id="rId3" Type="http://schemas.openxmlformats.org/officeDocument/2006/relationships/image" Target="../media/image277.png"/><Relationship Id="rId4" Type="http://schemas.openxmlformats.org/officeDocument/2006/relationships/image" Target="../media/image209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8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6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2.png"/><Relationship Id="rId3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2.png"/><Relationship Id="rId3" Type="http://schemas.openxmlformats.org/officeDocument/2006/relationships/image" Target="../media/image217.png"/><Relationship Id="rId4" Type="http://schemas.openxmlformats.org/officeDocument/2006/relationships/image" Target="../media/image226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7.png"/><Relationship Id="rId3" Type="http://schemas.openxmlformats.org/officeDocument/2006/relationships/image" Target="../media/image215.png"/><Relationship Id="rId4" Type="http://schemas.openxmlformats.org/officeDocument/2006/relationships/image" Target="../media/image222.png"/><Relationship Id="rId5" Type="http://schemas.openxmlformats.org/officeDocument/2006/relationships/image" Target="../media/image223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8.png"/><Relationship Id="rId3" Type="http://schemas.openxmlformats.org/officeDocument/2006/relationships/image" Target="../media/image230.png"/><Relationship Id="rId4" Type="http://schemas.openxmlformats.org/officeDocument/2006/relationships/image" Target="../media/image231.png"/><Relationship Id="rId5" Type="http://schemas.openxmlformats.org/officeDocument/2006/relationships/image" Target="../media/image235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Relationship Id="rId3" Type="http://schemas.openxmlformats.org/officeDocument/2006/relationships/image" Target="../media/image239.png"/><Relationship Id="rId4" Type="http://schemas.openxmlformats.org/officeDocument/2006/relationships/image" Target="../media/image236.png"/><Relationship Id="rId5" Type="http://schemas.openxmlformats.org/officeDocument/2006/relationships/image" Target="../media/image252.png"/><Relationship Id="rId6" Type="http://schemas.openxmlformats.org/officeDocument/2006/relationships/image" Target="../media/image233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Relationship Id="rId3" Type="http://schemas.openxmlformats.org/officeDocument/2006/relationships/image" Target="../media/image242.png"/><Relationship Id="rId4" Type="http://schemas.openxmlformats.org/officeDocument/2006/relationships/image" Target="../media/image236.png"/><Relationship Id="rId5" Type="http://schemas.openxmlformats.org/officeDocument/2006/relationships/image" Target="../media/image238.png"/><Relationship Id="rId6" Type="http://schemas.openxmlformats.org/officeDocument/2006/relationships/image" Target="../media/image233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1.png"/><Relationship Id="rId3" Type="http://schemas.openxmlformats.org/officeDocument/2006/relationships/image" Target="../media/image240.png"/><Relationship Id="rId4" Type="http://schemas.openxmlformats.org/officeDocument/2006/relationships/image" Target="../media/image249.png"/><Relationship Id="rId5" Type="http://schemas.openxmlformats.org/officeDocument/2006/relationships/image" Target="../media/image248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3.png"/><Relationship Id="rId3" Type="http://schemas.openxmlformats.org/officeDocument/2006/relationships/image" Target="../media/image251.png"/><Relationship Id="rId4" Type="http://schemas.openxmlformats.org/officeDocument/2006/relationships/image" Target="../media/image246.png"/><Relationship Id="rId5" Type="http://schemas.openxmlformats.org/officeDocument/2006/relationships/image" Target="../media/image265.png"/><Relationship Id="rId6" Type="http://schemas.openxmlformats.org/officeDocument/2006/relationships/image" Target="../media/image25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7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7.png"/><Relationship Id="rId3" Type="http://schemas.openxmlformats.org/officeDocument/2006/relationships/image" Target="../media/image264.png"/><Relationship Id="rId4" Type="http://schemas.openxmlformats.org/officeDocument/2006/relationships/image" Target="../media/image261.png"/><Relationship Id="rId5" Type="http://schemas.openxmlformats.org/officeDocument/2006/relationships/image" Target="../media/image253.png"/><Relationship Id="rId6" Type="http://schemas.openxmlformats.org/officeDocument/2006/relationships/image" Target="../media/image271.png"/><Relationship Id="rId7" Type="http://schemas.openxmlformats.org/officeDocument/2006/relationships/image" Target="../media/image268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6.png"/><Relationship Id="rId3" Type="http://schemas.openxmlformats.org/officeDocument/2006/relationships/image" Target="../media/image260.png"/><Relationship Id="rId4" Type="http://schemas.openxmlformats.org/officeDocument/2006/relationships/image" Target="../media/image255.png"/><Relationship Id="rId5" Type="http://schemas.openxmlformats.org/officeDocument/2006/relationships/image" Target="../media/image259.png"/><Relationship Id="rId6" Type="http://schemas.openxmlformats.org/officeDocument/2006/relationships/image" Target="../media/image269.png"/><Relationship Id="rId7" Type="http://schemas.openxmlformats.org/officeDocument/2006/relationships/image" Target="../media/image276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Relationship Id="rId3" Type="http://schemas.openxmlformats.org/officeDocument/2006/relationships/image" Target="../media/image263.png"/><Relationship Id="rId4" Type="http://schemas.openxmlformats.org/officeDocument/2006/relationships/image" Target="../media/image278.png"/><Relationship Id="rId5" Type="http://schemas.openxmlformats.org/officeDocument/2006/relationships/image" Target="../media/image283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2.png"/><Relationship Id="rId3" Type="http://schemas.openxmlformats.org/officeDocument/2006/relationships/image" Target="../media/image270.png"/><Relationship Id="rId4" Type="http://schemas.openxmlformats.org/officeDocument/2006/relationships/image" Target="../media/image289.png"/><Relationship Id="rId5" Type="http://schemas.openxmlformats.org/officeDocument/2006/relationships/image" Target="../media/image275.png"/><Relationship Id="rId6" Type="http://schemas.openxmlformats.org/officeDocument/2006/relationships/image" Target="../media/image279.png"/><Relationship Id="rId7" Type="http://schemas.openxmlformats.org/officeDocument/2006/relationships/image" Target="../media/image274.png"/><Relationship Id="rId8" Type="http://schemas.openxmlformats.org/officeDocument/2006/relationships/image" Target="../media/image273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0.png"/><Relationship Id="rId3" Type="http://schemas.openxmlformats.org/officeDocument/2006/relationships/image" Target="../media/image305.png"/><Relationship Id="rId4" Type="http://schemas.openxmlformats.org/officeDocument/2006/relationships/image" Target="../media/image315.png"/><Relationship Id="rId5" Type="http://schemas.openxmlformats.org/officeDocument/2006/relationships/image" Target="../media/image285.png"/><Relationship Id="rId6" Type="http://schemas.openxmlformats.org/officeDocument/2006/relationships/image" Target="../media/image281.png"/><Relationship Id="rId7" Type="http://schemas.openxmlformats.org/officeDocument/2006/relationships/image" Target="../media/image290.png"/><Relationship Id="rId8" Type="http://schemas.openxmlformats.org/officeDocument/2006/relationships/image" Target="../media/image294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Relationship Id="rId3" Type="http://schemas.openxmlformats.org/officeDocument/2006/relationships/image" Target="../media/image282.png"/><Relationship Id="rId4" Type="http://schemas.openxmlformats.org/officeDocument/2006/relationships/image" Target="../media/image295.png"/><Relationship Id="rId5" Type="http://schemas.openxmlformats.org/officeDocument/2006/relationships/image" Target="../media/image284.png"/><Relationship Id="rId6" Type="http://schemas.openxmlformats.org/officeDocument/2006/relationships/image" Target="../media/image286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2.png"/><Relationship Id="rId3" Type="http://schemas.openxmlformats.org/officeDocument/2006/relationships/image" Target="../media/image298.png"/><Relationship Id="rId4" Type="http://schemas.openxmlformats.org/officeDocument/2006/relationships/image" Target="../media/image287.png"/><Relationship Id="rId9" Type="http://schemas.openxmlformats.org/officeDocument/2006/relationships/image" Target="../media/image293.png"/><Relationship Id="rId5" Type="http://schemas.openxmlformats.org/officeDocument/2006/relationships/image" Target="../media/image291.png"/><Relationship Id="rId6" Type="http://schemas.openxmlformats.org/officeDocument/2006/relationships/image" Target="../media/image296.png"/><Relationship Id="rId7" Type="http://schemas.openxmlformats.org/officeDocument/2006/relationships/image" Target="../media/image292.png"/><Relationship Id="rId8" Type="http://schemas.openxmlformats.org/officeDocument/2006/relationships/image" Target="../media/image288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1.png"/><Relationship Id="rId3" Type="http://schemas.openxmlformats.org/officeDocument/2006/relationships/image" Target="../media/image299.png"/><Relationship Id="rId4" Type="http://schemas.openxmlformats.org/officeDocument/2006/relationships/image" Target="../media/image307.png"/><Relationship Id="rId9" Type="http://schemas.openxmlformats.org/officeDocument/2006/relationships/image" Target="../media/image303.png"/><Relationship Id="rId5" Type="http://schemas.openxmlformats.org/officeDocument/2006/relationships/image" Target="../media/image297.png"/><Relationship Id="rId6" Type="http://schemas.openxmlformats.org/officeDocument/2006/relationships/image" Target="../media/image304.png"/><Relationship Id="rId7" Type="http://schemas.openxmlformats.org/officeDocument/2006/relationships/image" Target="../media/image306.png"/><Relationship Id="rId8" Type="http://schemas.openxmlformats.org/officeDocument/2006/relationships/image" Target="../media/image300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1.png"/><Relationship Id="rId3" Type="http://schemas.openxmlformats.org/officeDocument/2006/relationships/image" Target="../media/image313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9.png"/><Relationship Id="rId3" Type="http://schemas.openxmlformats.org/officeDocument/2006/relationships/image" Target="../media/image312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4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2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3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56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7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6.png"/><Relationship Id="rId3" Type="http://schemas.openxmlformats.org/officeDocument/2006/relationships/image" Target="../media/image310.png"/><Relationship Id="rId4" Type="http://schemas.openxmlformats.org/officeDocument/2006/relationships/image" Target="../media/image319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6.png"/><Relationship Id="rId3" Type="http://schemas.openxmlformats.org/officeDocument/2006/relationships/image" Target="../media/image310.png"/><Relationship Id="rId4" Type="http://schemas.openxmlformats.org/officeDocument/2006/relationships/image" Target="../media/image321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6.png"/><Relationship Id="rId3" Type="http://schemas.openxmlformats.org/officeDocument/2006/relationships/image" Target="../media/image310.png"/><Relationship Id="rId4" Type="http://schemas.openxmlformats.org/officeDocument/2006/relationships/image" Target="../media/image320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16.png"/><Relationship Id="rId3" Type="http://schemas.openxmlformats.org/officeDocument/2006/relationships/image" Target="../media/image310.png"/><Relationship Id="rId4" Type="http://schemas.openxmlformats.org/officeDocument/2006/relationships/image" Target="../media/image318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5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7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4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7.png"/><Relationship Id="rId3" Type="http://schemas.openxmlformats.org/officeDocument/2006/relationships/image" Target="../media/image323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4.png"/><Relationship Id="rId3" Type="http://schemas.openxmlformats.org/officeDocument/2006/relationships/image" Target="../media/image33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4.png"/><Relationship Id="rId3" Type="http://schemas.openxmlformats.org/officeDocument/2006/relationships/image" Target="../media/image327.png"/><Relationship Id="rId4" Type="http://schemas.openxmlformats.org/officeDocument/2006/relationships/image" Target="../media/image322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2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4.png"/><Relationship Id="rId3" Type="http://schemas.openxmlformats.org/officeDocument/2006/relationships/image" Target="../media/image327.png"/><Relationship Id="rId4" Type="http://schemas.openxmlformats.org/officeDocument/2006/relationships/image" Target="../media/image343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6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4.png"/><Relationship Id="rId3" Type="http://schemas.openxmlformats.org/officeDocument/2006/relationships/image" Target="../media/image417.png"/><Relationship Id="rId4" Type="http://schemas.openxmlformats.org/officeDocument/2006/relationships/image" Target="../media/image327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16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38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6.png"/><Relationship Id="rId3" Type="http://schemas.openxmlformats.org/officeDocument/2006/relationships/image" Target="../media/image332.png"/><Relationship Id="rId4" Type="http://schemas.openxmlformats.org/officeDocument/2006/relationships/image" Target="../media/image328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6.png"/><Relationship Id="rId3" Type="http://schemas.openxmlformats.org/officeDocument/2006/relationships/image" Target="../media/image330.png"/><Relationship Id="rId4" Type="http://schemas.openxmlformats.org/officeDocument/2006/relationships/image" Target="../media/image331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36.png"/><Relationship Id="rId3" Type="http://schemas.openxmlformats.org/officeDocument/2006/relationships/image" Target="../media/image334.png"/><Relationship Id="rId4" Type="http://schemas.openxmlformats.org/officeDocument/2006/relationships/image" Target="../media/image342.png"/><Relationship Id="rId5" Type="http://schemas.openxmlformats.org/officeDocument/2006/relationships/image" Target="../media/image339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35.png"/><Relationship Id="rId3" Type="http://schemas.openxmlformats.org/officeDocument/2006/relationships/image" Target="../media/image340.png"/><Relationship Id="rId4" Type="http://schemas.openxmlformats.org/officeDocument/2006/relationships/image" Target="../media/image337.png"/><Relationship Id="rId5" Type="http://schemas.openxmlformats.org/officeDocument/2006/relationships/image" Target="../media/image34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5.png"/><Relationship Id="rId3" Type="http://schemas.openxmlformats.org/officeDocument/2006/relationships/image" Target="../media/image350.png"/><Relationship Id="rId4" Type="http://schemas.openxmlformats.org/officeDocument/2006/relationships/image" Target="../media/image348.png"/><Relationship Id="rId5" Type="http://schemas.openxmlformats.org/officeDocument/2006/relationships/image" Target="../media/image347.png"/><Relationship Id="rId6" Type="http://schemas.openxmlformats.org/officeDocument/2006/relationships/image" Target="../media/image357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5.png"/><Relationship Id="rId3" Type="http://schemas.openxmlformats.org/officeDocument/2006/relationships/image" Target="../media/image349.png"/><Relationship Id="rId4" Type="http://schemas.openxmlformats.org/officeDocument/2006/relationships/image" Target="../media/image348.png"/><Relationship Id="rId5" Type="http://schemas.openxmlformats.org/officeDocument/2006/relationships/image" Target="../media/image351.png"/><Relationship Id="rId6" Type="http://schemas.openxmlformats.org/officeDocument/2006/relationships/image" Target="../media/image357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2.png"/><Relationship Id="rId3" Type="http://schemas.openxmlformats.org/officeDocument/2006/relationships/image" Target="../media/image352.png"/><Relationship Id="rId4" Type="http://schemas.openxmlformats.org/officeDocument/2006/relationships/image" Target="../media/image376.png"/><Relationship Id="rId5" Type="http://schemas.openxmlformats.org/officeDocument/2006/relationships/image" Target="../media/image359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70.png"/><Relationship Id="rId3" Type="http://schemas.openxmlformats.org/officeDocument/2006/relationships/image" Target="../media/image361.png"/><Relationship Id="rId4" Type="http://schemas.openxmlformats.org/officeDocument/2006/relationships/image" Target="../media/image430.png"/><Relationship Id="rId5" Type="http://schemas.openxmlformats.org/officeDocument/2006/relationships/image" Target="../media/image358.png"/><Relationship Id="rId6" Type="http://schemas.openxmlformats.org/officeDocument/2006/relationships/image" Target="../media/image355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5.png"/><Relationship Id="rId3" Type="http://schemas.openxmlformats.org/officeDocument/2006/relationships/image" Target="../media/image364.png"/><Relationship Id="rId4" Type="http://schemas.openxmlformats.org/officeDocument/2006/relationships/image" Target="../media/image354.png"/><Relationship Id="rId5" Type="http://schemas.openxmlformats.org/officeDocument/2006/relationships/image" Target="../media/image353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5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0.png"/><Relationship Id="rId3" Type="http://schemas.openxmlformats.org/officeDocument/2006/relationships/image" Target="../media/image373.png"/><Relationship Id="rId4" Type="http://schemas.openxmlformats.org/officeDocument/2006/relationships/image" Target="../media/image363.png"/><Relationship Id="rId5" Type="http://schemas.openxmlformats.org/officeDocument/2006/relationships/image" Target="../media/image372.png"/><Relationship Id="rId6" Type="http://schemas.openxmlformats.org/officeDocument/2006/relationships/image" Target="../media/image368.png"/><Relationship Id="rId7" Type="http://schemas.openxmlformats.org/officeDocument/2006/relationships/image" Target="../media/image377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65.png"/><Relationship Id="rId3" Type="http://schemas.openxmlformats.org/officeDocument/2006/relationships/image" Target="../media/image367.png"/><Relationship Id="rId4" Type="http://schemas.openxmlformats.org/officeDocument/2006/relationships/image" Target="../media/image371.png"/><Relationship Id="rId5" Type="http://schemas.openxmlformats.org/officeDocument/2006/relationships/image" Target="../media/image366.png"/><Relationship Id="rId6" Type="http://schemas.openxmlformats.org/officeDocument/2006/relationships/image" Target="../media/image369.png"/><Relationship Id="rId7" Type="http://schemas.openxmlformats.org/officeDocument/2006/relationships/image" Target="../media/image375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5.png"/><Relationship Id="rId3" Type="http://schemas.openxmlformats.org/officeDocument/2006/relationships/image" Target="../media/image380.png"/><Relationship Id="rId4" Type="http://schemas.openxmlformats.org/officeDocument/2006/relationships/image" Target="../media/image374.png"/><Relationship Id="rId5" Type="http://schemas.openxmlformats.org/officeDocument/2006/relationships/image" Target="../media/image379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46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2.png"/><Relationship Id="rId3" Type="http://schemas.openxmlformats.org/officeDocument/2006/relationships/image" Target="../media/image378.png"/><Relationship Id="rId4" Type="http://schemas.openxmlformats.org/officeDocument/2006/relationships/image" Target="../media/image412.png"/><Relationship Id="rId5" Type="http://schemas.openxmlformats.org/officeDocument/2006/relationships/image" Target="../media/image390.png"/><Relationship Id="rId6" Type="http://schemas.openxmlformats.org/officeDocument/2006/relationships/image" Target="../media/image388.png"/><Relationship Id="rId7" Type="http://schemas.openxmlformats.org/officeDocument/2006/relationships/image" Target="../media/image383.png"/><Relationship Id="rId8" Type="http://schemas.openxmlformats.org/officeDocument/2006/relationships/image" Target="../media/image381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89.png"/><Relationship Id="rId3" Type="http://schemas.openxmlformats.org/officeDocument/2006/relationships/image" Target="../media/image384.png"/><Relationship Id="rId4" Type="http://schemas.openxmlformats.org/officeDocument/2006/relationships/image" Target="../media/image385.png"/><Relationship Id="rId5" Type="http://schemas.openxmlformats.org/officeDocument/2006/relationships/image" Target="../media/image398.png"/><Relationship Id="rId6" Type="http://schemas.openxmlformats.org/officeDocument/2006/relationships/image" Target="../media/image393.png"/><Relationship Id="rId7" Type="http://schemas.openxmlformats.org/officeDocument/2006/relationships/image" Target="../media/image391.png"/><Relationship Id="rId8" Type="http://schemas.openxmlformats.org/officeDocument/2006/relationships/image" Target="../media/image386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5.png"/><Relationship Id="rId3" Type="http://schemas.openxmlformats.org/officeDocument/2006/relationships/image" Target="../media/image396.png"/><Relationship Id="rId4" Type="http://schemas.openxmlformats.org/officeDocument/2006/relationships/image" Target="../media/image414.png"/><Relationship Id="rId5" Type="http://schemas.openxmlformats.org/officeDocument/2006/relationships/image" Target="../media/image400.png"/><Relationship Id="rId6" Type="http://schemas.openxmlformats.org/officeDocument/2006/relationships/image" Target="../media/image392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5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94.png"/><Relationship Id="rId3" Type="http://schemas.openxmlformats.org/officeDocument/2006/relationships/image" Target="../media/image397.png"/><Relationship Id="rId4" Type="http://schemas.openxmlformats.org/officeDocument/2006/relationships/image" Target="../media/image395.png"/><Relationship Id="rId9" Type="http://schemas.openxmlformats.org/officeDocument/2006/relationships/image" Target="../media/image399.png"/><Relationship Id="rId5" Type="http://schemas.openxmlformats.org/officeDocument/2006/relationships/image" Target="../media/image406.png"/><Relationship Id="rId6" Type="http://schemas.openxmlformats.org/officeDocument/2006/relationships/image" Target="../media/image401.png"/><Relationship Id="rId7" Type="http://schemas.openxmlformats.org/officeDocument/2006/relationships/image" Target="../media/image402.png"/><Relationship Id="rId8" Type="http://schemas.openxmlformats.org/officeDocument/2006/relationships/image" Target="../media/image409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03.png"/><Relationship Id="rId3" Type="http://schemas.openxmlformats.org/officeDocument/2006/relationships/image" Target="../media/image408.png"/><Relationship Id="rId4" Type="http://schemas.openxmlformats.org/officeDocument/2006/relationships/image" Target="../media/image411.png"/><Relationship Id="rId9" Type="http://schemas.openxmlformats.org/officeDocument/2006/relationships/image" Target="../media/image410.png"/><Relationship Id="rId5" Type="http://schemas.openxmlformats.org/officeDocument/2006/relationships/image" Target="../media/image404.png"/><Relationship Id="rId6" Type="http://schemas.openxmlformats.org/officeDocument/2006/relationships/image" Target="../media/image405.png"/><Relationship Id="rId7" Type="http://schemas.openxmlformats.org/officeDocument/2006/relationships/image" Target="../media/image407.png"/><Relationship Id="rId8" Type="http://schemas.openxmlformats.org/officeDocument/2006/relationships/image" Target="../media/image413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2.png"/><Relationship Id="rId3" Type="http://schemas.openxmlformats.org/officeDocument/2006/relationships/image" Target="../media/image434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8.png"/><Relationship Id="rId3" Type="http://schemas.openxmlformats.org/officeDocument/2006/relationships/image" Target="../media/image421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7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1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0.pn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6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5.png"/><Relationship Id="rId4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01.png"/><Relationship Id="rId4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2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2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4.png"/><Relationship Id="rId4" Type="http://schemas.openxmlformats.org/officeDocument/2006/relationships/image" Target="../media/image30.png"/><Relationship Id="rId5" Type="http://schemas.openxmlformats.org/officeDocument/2006/relationships/image" Target="../media/image47.png"/><Relationship Id="rId6" Type="http://schemas.openxmlformats.org/officeDocument/2006/relationships/image" Target="../media/image3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33.png"/><Relationship Id="rId4" Type="http://schemas.openxmlformats.org/officeDocument/2006/relationships/image" Target="../media/image39.png"/><Relationship Id="rId5" Type="http://schemas.openxmlformats.org/officeDocument/2006/relationships/image" Target="../media/image3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36.png"/><Relationship Id="rId4" Type="http://schemas.openxmlformats.org/officeDocument/2006/relationships/image" Target="../media/image44.png"/><Relationship Id="rId5" Type="http://schemas.openxmlformats.org/officeDocument/2006/relationships/image" Target="../media/image41.png"/><Relationship Id="rId6" Type="http://schemas.openxmlformats.org/officeDocument/2006/relationships/image" Target="../media/image40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64.png"/><Relationship Id="rId4" Type="http://schemas.openxmlformats.org/officeDocument/2006/relationships/image" Target="../media/image54.png"/><Relationship Id="rId5" Type="http://schemas.openxmlformats.org/officeDocument/2006/relationships/image" Target="../media/image59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69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Relationship Id="rId6" Type="http://schemas.openxmlformats.org/officeDocument/2006/relationships/image" Target="../media/image55.png"/><Relationship Id="rId7" Type="http://schemas.openxmlformats.org/officeDocument/2006/relationships/image" Target="../media/image5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58.png"/><Relationship Id="rId4" Type="http://schemas.openxmlformats.org/officeDocument/2006/relationships/image" Target="../media/image56.png"/><Relationship Id="rId5" Type="http://schemas.openxmlformats.org/officeDocument/2006/relationships/image" Target="../media/image6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63.png"/><Relationship Id="rId4" Type="http://schemas.openxmlformats.org/officeDocument/2006/relationships/image" Target="../media/image72.png"/><Relationship Id="rId5" Type="http://schemas.openxmlformats.org/officeDocument/2006/relationships/image" Target="../media/image61.png"/><Relationship Id="rId6" Type="http://schemas.openxmlformats.org/officeDocument/2006/relationships/image" Target="../media/image71.png"/><Relationship Id="rId7" Type="http://schemas.openxmlformats.org/officeDocument/2006/relationships/image" Target="../media/image73.png"/><Relationship Id="rId8" Type="http://schemas.openxmlformats.org/officeDocument/2006/relationships/image" Target="../media/image6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76.png"/><Relationship Id="rId4" Type="http://schemas.openxmlformats.org/officeDocument/2006/relationships/image" Target="../media/image70.png"/><Relationship Id="rId5" Type="http://schemas.openxmlformats.org/officeDocument/2006/relationships/image" Target="../media/image74.png"/><Relationship Id="rId6" Type="http://schemas.openxmlformats.org/officeDocument/2006/relationships/image" Target="../media/image86.png"/><Relationship Id="rId7" Type="http://schemas.openxmlformats.org/officeDocument/2006/relationships/image" Target="../media/image90.png"/><Relationship Id="rId8" Type="http://schemas.openxmlformats.org/officeDocument/2006/relationships/image" Target="../media/image77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75.png"/><Relationship Id="rId4" Type="http://schemas.openxmlformats.org/officeDocument/2006/relationships/image" Target="../media/image80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4.png"/><Relationship Id="rId3" Type="http://schemas.openxmlformats.org/officeDocument/2006/relationships/image" Target="../media/image81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Relationship Id="rId5" Type="http://schemas.openxmlformats.org/officeDocument/2006/relationships/image" Target="../media/image82.png"/><Relationship Id="rId6" Type="http://schemas.openxmlformats.org/officeDocument/2006/relationships/image" Target="../media/image98.png"/><Relationship Id="rId7" Type="http://schemas.openxmlformats.org/officeDocument/2006/relationships/image" Target="../media/image89.png"/><Relationship Id="rId8" Type="http://schemas.openxmlformats.org/officeDocument/2006/relationships/image" Target="../media/image8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1.png"/><Relationship Id="rId3" Type="http://schemas.openxmlformats.org/officeDocument/2006/relationships/image" Target="../media/image83.png"/><Relationship Id="rId4" Type="http://schemas.openxmlformats.org/officeDocument/2006/relationships/image" Target="../media/image96.png"/><Relationship Id="rId9" Type="http://schemas.openxmlformats.org/officeDocument/2006/relationships/image" Target="../media/image95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94.png"/><Relationship Id="rId8" Type="http://schemas.openxmlformats.org/officeDocument/2006/relationships/image" Target="../media/image9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7.png"/><Relationship Id="rId3" Type="http://schemas.openxmlformats.org/officeDocument/2006/relationships/image" Target="../media/image104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4.png"/><Relationship Id="rId3" Type="http://schemas.openxmlformats.org/officeDocument/2006/relationships/image" Target="../media/image10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4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99.png"/><Relationship Id="rId4" Type="http://schemas.openxmlformats.org/officeDocument/2006/relationships/image" Target="../media/image114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99.png"/><Relationship Id="rId4" Type="http://schemas.openxmlformats.org/officeDocument/2006/relationships/image" Target="../media/image11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99.png"/><Relationship Id="rId4" Type="http://schemas.openxmlformats.org/officeDocument/2006/relationships/image" Target="../media/image119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3.png"/><Relationship Id="rId3" Type="http://schemas.openxmlformats.org/officeDocument/2006/relationships/image" Target="../media/image99.png"/><Relationship Id="rId4" Type="http://schemas.openxmlformats.org/officeDocument/2006/relationships/image" Target="../media/image110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8.png"/><Relationship Id="rId3" Type="http://schemas.openxmlformats.org/officeDocument/2006/relationships/image" Target="../media/image11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Relationship Id="rId3" Type="http://schemas.openxmlformats.org/officeDocument/2006/relationships/image" Target="../media/image14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Relationship Id="rId3" Type="http://schemas.openxmlformats.org/officeDocument/2006/relationships/image" Target="../media/image113.png"/><Relationship Id="rId4" Type="http://schemas.openxmlformats.org/officeDocument/2006/relationships/image" Target="../media/image10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Relationship Id="rId3" Type="http://schemas.openxmlformats.org/officeDocument/2006/relationships/image" Target="../media/image113.png"/><Relationship Id="rId4" Type="http://schemas.openxmlformats.org/officeDocument/2006/relationships/image" Target="../media/image14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6.png"/><Relationship Id="rId3" Type="http://schemas.openxmlformats.org/officeDocument/2006/relationships/image" Target="../media/image197.png"/><Relationship Id="rId4" Type="http://schemas.openxmlformats.org/officeDocument/2006/relationships/image" Target="../media/image11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6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Relationship Id="rId4" Type="http://schemas.openxmlformats.org/officeDocument/2006/relationships/image" Target="../media/image109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6.png"/><Relationship Id="rId3" Type="http://schemas.openxmlformats.org/officeDocument/2006/relationships/image" Target="../media/image112.png"/><Relationship Id="rId4" Type="http://schemas.openxmlformats.org/officeDocument/2006/relationships/image" Target="../media/image117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5.png"/><Relationship Id="rId3" Type="http://schemas.openxmlformats.org/officeDocument/2006/relationships/image" Target="../media/image122.png"/><Relationship Id="rId4" Type="http://schemas.openxmlformats.org/officeDocument/2006/relationships/image" Target="../media/image118.png"/><Relationship Id="rId5" Type="http://schemas.openxmlformats.org/officeDocument/2006/relationships/image" Target="../media/image120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4.png"/><Relationship Id="rId3" Type="http://schemas.openxmlformats.org/officeDocument/2006/relationships/image" Target="../media/image123.png"/><Relationship Id="rId4" Type="http://schemas.openxmlformats.org/officeDocument/2006/relationships/image" Target="../media/image121.png"/><Relationship Id="rId5" Type="http://schemas.openxmlformats.org/officeDocument/2006/relationships/image" Target="../media/image155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29.png"/><Relationship Id="rId4" Type="http://schemas.openxmlformats.org/officeDocument/2006/relationships/image" Target="../media/image137.png"/><Relationship Id="rId5" Type="http://schemas.openxmlformats.org/officeDocument/2006/relationships/image" Target="../media/image131.png"/><Relationship Id="rId6" Type="http://schemas.openxmlformats.org/officeDocument/2006/relationships/image" Target="../media/image128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7.png"/><Relationship Id="rId3" Type="http://schemas.openxmlformats.org/officeDocument/2006/relationships/image" Target="../media/image133.png"/><Relationship Id="rId4" Type="http://schemas.openxmlformats.org/officeDocument/2006/relationships/image" Target="../media/image137.png"/><Relationship Id="rId5" Type="http://schemas.openxmlformats.org/officeDocument/2006/relationships/image" Target="../media/image135.png"/><Relationship Id="rId6" Type="http://schemas.openxmlformats.org/officeDocument/2006/relationships/image" Target="../media/image128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9.png"/><Relationship Id="rId3" Type="http://schemas.openxmlformats.org/officeDocument/2006/relationships/image" Target="../media/image132.png"/><Relationship Id="rId4" Type="http://schemas.openxmlformats.org/officeDocument/2006/relationships/image" Target="../media/image130.png"/><Relationship Id="rId5" Type="http://schemas.openxmlformats.org/officeDocument/2006/relationships/image" Target="../media/image138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6.png"/><Relationship Id="rId3" Type="http://schemas.openxmlformats.org/officeDocument/2006/relationships/image" Target="../media/image140.png"/><Relationship Id="rId4" Type="http://schemas.openxmlformats.org/officeDocument/2006/relationships/image" Target="../media/image141.png"/><Relationship Id="rId5" Type="http://schemas.openxmlformats.org/officeDocument/2006/relationships/image" Target="../media/image142.png"/><Relationship Id="rId6" Type="http://schemas.openxmlformats.org/officeDocument/2006/relationships/image" Target="../media/image14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1684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p103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6" name="Google Shape;1686;p1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7" name="Google Shape;1687;p1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88" name="Google Shape;1688;p1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89" name="Google Shape;1689;p10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90" name="Google Shape;1690;p1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1" name="Google Shape;1691;p1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2" name="Google Shape;1692;p10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3" name="Google Shape;1693;p103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4" name="Google Shape;1694;p103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5" name="Google Shape;1695;p103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103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7" name="Google Shape;1697;p103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8" name="Google Shape;1698;p103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99" name="Google Shape;1699;p103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0" name="Google Shape;1700;p103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1" name="Google Shape;1701;p10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2" name="Google Shape;1702;p103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03" name="Google Shape;1703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103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5" name="Google Shape;1705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6" name="Google Shape;1706;p103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7" name="Google Shape;1707;p10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103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1709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p10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1" name="Google Shape;1711;p1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2" name="Google Shape;1712;p1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13" name="Google Shape;1713;p1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4" name="Google Shape;1714;p10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15" name="Google Shape;1715;p1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6" name="Google Shape;1716;p1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7" name="Google Shape;1717;p10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8" name="Google Shape;1718;p10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9" name="Google Shape;1719;p10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0" name="Google Shape;1720;p10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1" name="Google Shape;1721;p10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2" name="Google Shape;1722;p10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3" name="Google Shape;1723;p10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10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5" name="Google Shape;1725;p10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6" name="Google Shape;1726;p10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7" name="Google Shape;1727;p10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28" name="Google Shape;1728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9" name="Google Shape;1729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0" name="Google Shape;1730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1" name="Google Shape;1731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2" name="Google Shape;1732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3" name="Google Shape;1733;p10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1734" name="Shape 1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5" name="Google Shape;1735;p10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6" name="Google Shape;1736;p1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7" name="Google Shape;1737;p1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38" name="Google Shape;1738;p1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9" name="Google Shape;1739;p1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40" name="Google Shape;1740;p1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1" name="Google Shape;1741;p1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2" name="Google Shape;1742;p105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3" name="Google Shape;1743;p10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4" name="Google Shape;1744;p10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5" name="Google Shape;1745;p10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6" name="Google Shape;1746;p10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7" name="Google Shape;1747;p10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8" name="Google Shape;1748;p10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9" name="Google Shape;1749;p10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0" name="Google Shape;1750;p10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1" name="Google Shape;1751;p10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2" name="Google Shape;1752;p10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53" name="Google Shape;1753;p105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105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5" name="Google Shape;1755;p105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6" name="Google Shape;1756;p105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105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05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0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1" name="Google Shape;1761;p1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2" name="Google Shape;1762;p1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3" name="Google Shape;1763;p1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4" name="Google Shape;1764;p10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65" name="Google Shape;1765;p1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66" name="Google Shape;1766;p1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7" name="Google Shape;1767;p10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8" name="Google Shape;1768;p10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9" name="Google Shape;1769;p10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0" name="Google Shape;1770;p10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1" name="Google Shape;1771;p10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2" name="Google Shape;1772;p10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3" name="Google Shape;1773;p10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4" name="Google Shape;1774;p10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5" name="Google Shape;1775;p10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6" name="Google Shape;1776;p10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7" name="Google Shape;1777;p10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778" name="Google Shape;1778;p106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106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106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1" name="Google Shape;1781;p106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2" name="Google Shape;1782;p106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3" name="Google Shape;1783;p106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1784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Google Shape;1785;p107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6" name="Google Shape;1786;p1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7" name="Google Shape;1787;p1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88" name="Google Shape;1788;p1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9" name="Google Shape;1789;p10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90" name="Google Shape;1790;p1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1" name="Google Shape;1791;p1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2" name="Google Shape;1792;p107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3" name="Google Shape;1793;p107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4" name="Google Shape;1794;p107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5" name="Google Shape;1795;p107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6" name="Google Shape;1796;p107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7" name="Google Shape;1797;p107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8" name="Google Shape;1798;p107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9" name="Google Shape;1799;p107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0" name="Google Shape;1800;p107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1" name="Google Shape;1801;p107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2" name="Google Shape;1802;p107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3" name="Google Shape;1803;p107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4" name="Google Shape;1804;p107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05" name="Google Shape;1805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10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8" name="Google Shape;1808;p10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9" name="Google Shape;1809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0" name="Google Shape;1810;p107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10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10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4" name="Google Shape;1814;p1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5" name="Google Shape;1815;p1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16" name="Google Shape;1816;p1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7" name="Google Shape;1817;p10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18" name="Google Shape;1818;p1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19" name="Google Shape;1819;p1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0" name="Google Shape;1820;p10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1" name="Google Shape;1821;p10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2" name="Google Shape;1822;p10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3" name="Google Shape;1823;p10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4" name="Google Shape;1824;p10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5" name="Google Shape;1825;p10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6" name="Google Shape;1826;p10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7" name="Google Shape;1827;p10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8" name="Google Shape;1828;p10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9" name="Google Shape;1829;p10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p10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1" name="Google Shape;1831;p10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2" name="Google Shape;1832;p10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33" name="Google Shape;1833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4" name="Google Shape;1834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5" name="Google Shape;1835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6" name="Google Shape;1836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7" name="Google Shape;1837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8" name="Google Shape;1838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9" name="Google Shape;1839;p10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p10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2" name="Google Shape;1842;p1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3" name="Google Shape;1843;p1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4" name="Google Shape;1844;p1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5" name="Google Shape;1845;p10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46" name="Google Shape;1846;p1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7" name="Google Shape;1847;p1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8" name="Google Shape;1848;p10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9" name="Google Shape;1849;p10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0" name="Google Shape;1850;p10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1" name="Google Shape;1851;p10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2" name="Google Shape;1852;p10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3" name="Google Shape;1853;p10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4" name="Google Shape;1854;p10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5" name="Google Shape;1855;p10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p10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7" name="Google Shape;1857;p10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8" name="Google Shape;1858;p10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9" name="Google Shape;1859;p10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0" name="Google Shape;1860;p10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61" name="Google Shape;1861;p10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2" name="Google Shape;1862;p10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10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4" name="Google Shape;1864;p10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5" name="Google Shape;1865;p10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6" name="Google Shape;1866;p109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7" name="Google Shape;1867;p109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1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1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1" name="Google Shape;1871;p1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72" name="Google Shape;1872;p1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3" name="Google Shape;1873;p1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74" name="Google Shape;1874;p1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5" name="Google Shape;1875;p1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6" name="Google Shape;1876;p11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7" name="Google Shape;1877;p11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8" name="Google Shape;1878;p11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79" name="Google Shape;1879;p11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11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1" name="Google Shape;1881;p11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2" name="Google Shape;1882;p11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3" name="Google Shape;1883;p11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4" name="Google Shape;1884;p11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5" name="Google Shape;1885;p11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6" name="Google Shape;1886;p11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7" name="Google Shape;1887;p11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8" name="Google Shape;1888;p11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889" name="Google Shape;1889;p11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11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11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2" name="Google Shape;1892;p11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3" name="Google Shape;1893;p11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4" name="Google Shape;1894;p110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5" name="Google Shape;1895;p110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Google Shape;1897;p1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98" name="Google Shape;1898;p1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9" name="Google Shape;1899;p1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0" name="Google Shape;1900;p1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01" name="Google Shape;1901;p1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2" name="Google Shape;1902;p1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3" name="Google Shape;1903;p111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4" name="Google Shape;1904;p111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5" name="Google Shape;1905;p111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6" name="Google Shape;1906;p111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7" name="Google Shape;1907;p111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8" name="Google Shape;1908;p111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9" name="Google Shape;1909;p111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0" name="Google Shape;1910;p111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1" name="Google Shape;1911;p111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2" name="Google Shape;1912;p111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3" name="Google Shape;1913;p111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4" name="Google Shape;1914;p111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5" name="Google Shape;1915;p111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6" name="Google Shape;1916;p111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17" name="Google Shape;1917;p111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8" name="Google Shape;1918;p111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19" name="Google Shape;1919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111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2" name="Google Shape;1922;p111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3" name="Google Shape;1923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4" name="Google Shape;1924;p111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5" name="Google Shape;1925;p11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6" name="Google Shape;1926;p111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1927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1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29" name="Google Shape;1929;p1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30" name="Google Shape;1930;p1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1" name="Google Shape;1931;p1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32" name="Google Shape;1932;p1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33" name="Google Shape;1933;p1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4" name="Google Shape;1934;p11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11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6" name="Google Shape;1936;p11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7" name="Google Shape;1937;p11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8" name="Google Shape;1938;p11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9" name="Google Shape;1939;p11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0" name="Google Shape;1940;p11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1" name="Google Shape;1941;p11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2" name="Google Shape;1942;p11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11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4" name="Google Shape;1944;p11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5" name="Google Shape;1945;p11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6" name="Google Shape;1946;p11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11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48" name="Google Shape;1948;p11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11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50" name="Google Shape;1950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5" name="Google Shape;1955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6" name="Google Shape;1956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7" name="Google Shape;1957;p11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1958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p1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0" name="Google Shape;1960;p1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61" name="Google Shape;1961;p1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2" name="Google Shape;1962;p1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63" name="Google Shape;1963;p1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4" name="Google Shape;1964;p1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5" name="Google Shape;1965;p11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6" name="Google Shape;1966;p11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7" name="Google Shape;1967;p11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8" name="Google Shape;1968;p11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69" name="Google Shape;1969;p11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0" name="Google Shape;1970;p11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1" name="Google Shape;1971;p11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2" name="Google Shape;1972;p11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3" name="Google Shape;1973;p11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11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5" name="Google Shape;1975;p11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6" name="Google Shape;1976;p11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7" name="Google Shape;1977;p11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8" name="Google Shape;1978;p11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9" name="Google Shape;1979;p11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0" name="Google Shape;1980;p11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981" name="Google Shape;1981;p113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2" name="Google Shape;1982;p113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3" name="Google Shape;1983;p113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4" name="Google Shape;1984;p113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5" name="Google Shape;1985;p113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6" name="Google Shape;1986;p113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7" name="Google Shape;1987;p113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113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1989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1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1" name="Google Shape;1991;p1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92" name="Google Shape;1992;p1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3" name="Google Shape;1993;p1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994" name="Google Shape;1994;p1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5" name="Google Shape;1995;p1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6" name="Google Shape;1996;p11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7" name="Google Shape;1997;p11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98" name="Google Shape;1998;p11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9" name="Google Shape;1999;p11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0" name="Google Shape;2000;p11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1" name="Google Shape;2001;p11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2" name="Google Shape;2002;p11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3" name="Google Shape;2003;p11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4" name="Google Shape;2004;p11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5" name="Google Shape;2005;p11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6" name="Google Shape;2006;p11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7" name="Google Shape;2007;p11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08" name="Google Shape;2008;p11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9" name="Google Shape;2009;p11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0" name="Google Shape;2010;p11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1" name="Google Shape;2011;p11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12" name="Google Shape;2012;p114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114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4" name="Google Shape;2014;p114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5" name="Google Shape;2015;p114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114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7" name="Google Shape;2017;p114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8" name="Google Shape;2018;p114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9" name="Google Shape;2019;p114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Fist to Five">
  <p:cSld name="CUSTOM_2_3_1_1_3_1_1_2_1_1_1_1"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11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115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3" name="Google Shape;2023;p1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4" name="Google Shape;2024;p11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025" name="Google Shape;2025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6" name="Google Shape;2026;p115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027" name="Google Shape;2027;p115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Review">
  <p:cSld name="CUSTOM_17_2_1_2_1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9" name="Google Shape;2029;p1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30" name="Google Shape;2030;p1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1" name="Google Shape;2031;p1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32" name="Google Shape;2032;p116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033" name="Google Shape;2033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Take a Break 1">
  <p:cSld name="CUSTOM"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6" name="Google Shape;2036;p1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117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38" name="Google Shape;2038;p117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Take a Break 2">
  <p:cSld name="CUSTOM_1">
    <p:spTree>
      <p:nvGrpSpPr>
        <p:cNvPr id="2039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41" name="Google Shape;2041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2" name="Google Shape;2042;p118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43" name="Google Shape;2043;p118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2046" name="Shape 2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7" name="Google Shape;2047;p12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48" name="Google Shape;2048;p12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9" name="Google Shape;2049;p12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2050" name="Google Shape;2050;p12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51" name="Google Shape;2051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2" name="Google Shape;2052;p12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3" name="Google Shape;2053;p12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4" name="Google Shape;2054;p12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55" name="Google Shape;2055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2056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Google Shape;2057;p12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58" name="Google Shape;2058;p12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12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60" name="Google Shape;2060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1" name="Google Shape;2061;p12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2" name="Google Shape;2062;p12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3" name="Google Shape;2063;p12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64" name="Google Shape;2064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065" name="Google Shape;2065;p12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066" name="Shape 2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7" name="Google Shape;2067;p1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68" name="Google Shape;2068;p12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9" name="Google Shape;2069;p12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070" name="Google Shape;2070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71" name="Google Shape;2071;p12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2" name="Google Shape;2072;p12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73" name="Google Shape;2073;p12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074" name="Google Shape;2074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75" name="Google Shape;2075;p12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2076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7" name="Google Shape;2077;p12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78" name="Google Shape;2078;p1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9" name="Google Shape;2079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80" name="Google Shape;2080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2081" name="Google Shape;2081;p12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2082" name="Google Shape;2082;p12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3" name="Google Shape;2083;p12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4" name="Google Shape;2084;p12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2085" name="Google Shape;2085;p12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4" name="Google Shape;5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56" name="Google Shape;56;p1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7" name="Google Shape;5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8" name="Google Shape;58;p1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2086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7" name="Google Shape;2087;p12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88" name="Google Shape;2088;p124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89" name="Google Shape;2089;p1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1" name="Google Shape;2091;p12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125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3" name="Google Shape;2093;p12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1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6" name="Google Shape;2096;p1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97" name="Google Shape;2097;p1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98" name="Google Shape;2098;p1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9" name="Google Shape;2099;p1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0" name="Google Shape;2100;p126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2101" name="Shape 2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2" name="Google Shape;2102;p127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2103" name="Google Shape;2103;p127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4" name="Google Shape;2104;p127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05" name="Google Shape;2105;p127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6" name="Google Shape;2106;p12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07" name="Google Shape;2107;p1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8" name="Google Shape;2108;p1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9" name="Google Shape;2109;p1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2110" name="Shape 2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1" name="Google Shape;2111;p12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112" name="Google Shape;2112;p128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13" name="Google Shape;2113;p128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4" name="Google Shape;2114;p1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2115" name="Shape 2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6" name="Google Shape;2116;p12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12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8" name="Google Shape;2118;p12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9" name="Google Shape;2119;p129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120" name="Google Shape;2120;p12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21" name="Google Shape;2121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2122" name="Google Shape;2122;p12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2123" name="Shape 2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4" name="Google Shape;2124;p13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25" name="Google Shape;2125;p13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6" name="Google Shape;2126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130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8" name="Google Shape;2128;p130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29" name="Google Shape;2129;p130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2130" name="Google Shape;2130;p130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1" name="Google Shape;2131;p13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2" name="Google Shape;2132;p130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4" name="Google Shape;2134;p131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5" name="Google Shape;2135;p1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36" name="Google Shape;2136;p1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7" name="Google Shape;2137;p1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38" name="Google Shape;2138;p131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39" name="Google Shape;2139;p1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0" name="Google Shape;2140;p131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1" name="Google Shape;2141;p13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3" name="Google Shape;2143;p13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44" name="Google Shape;2144;p13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5" name="Google Shape;214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46" name="Google Shape;2146;p132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7" name="Google Shape;2147;p132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8" name="Google Shape;2148;p13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9" name="Google Shape;2149;p13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0" name="Google Shape;2150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p133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3" name="Google Shape;2153;p1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4" name="Google Shape;2154;p133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55" name="Google Shape;2155;p133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6" name="Google Shape;2156;p133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7" name="Google Shape;2157;p1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58" name="Google Shape;2158;p13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159" name="Google Shape;2159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4" name="Google Shape;64;p1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2160" name="Shape 2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1" name="Google Shape;2161;p13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162" name="Google Shape;2162;p13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3" name="Google Shape;2163;p134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2164" name="Google Shape;2164;p13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65" name="Google Shape;2165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6" name="Google Shape;2166;p13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7" name="Google Shape;2167;p13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8" name="Google Shape;2168;p13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69" name="Google Shape;2169;p13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2170" name="Shape 2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1" name="Google Shape;2171;p13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172" name="Google Shape;2172;p1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73" name="Google Shape;2173;p135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1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5" name="Google Shape;2175;p135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76" name="Google Shape;2176;p1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7" name="Google Shape;2177;p13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8" name="Google Shape;2178;p13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13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2" name="Google Shape;2182;p1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83" name="Google Shape;2183;p1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84" name="Google Shape;2184;p1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5" name="Google Shape;2185;p1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6" name="Google Shape;2186;p136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2187" name="Google Shape;2187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8" name="Google Shape;2188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89" name="Google Shape;2189;p136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2190" name="Google Shape;2190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1" name="Google Shape;2191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2" name="Google Shape;2192;p136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2193" name="Google Shape;2193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4" name="Google Shape;2194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95" name="Google Shape;2195;p136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196" name="Google Shape;2196;p13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97" name="Google Shape;2197;p13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8" name="Google Shape;2198;p136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99" name="Google Shape;2199;p13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3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3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36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3" name="Google Shape;2203;p136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4" name="Google Shape;2204;p136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1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8" name="Google Shape;2208;p1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09" name="Google Shape;2209;p1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0" name="Google Shape;2210;p1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11" name="Google Shape;2211;p1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12" name="Google Shape;2212;p137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213" name="Google Shape;2213;p1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4" name="Google Shape;2214;p13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5" name="Google Shape;2215;p137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16" name="Google Shape;2216;p1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17" name="Google Shape;2217;p13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8" name="Google Shape;2218;p137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19" name="Google Shape;2219;p1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0" name="Google Shape;2220;p13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1" name="Google Shape;2221;p137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22" name="Google Shape;2222;p1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3" name="Google Shape;2223;p13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4" name="Google Shape;2224;p137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5" name="Google Shape;2225;p1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29" name="Google Shape;2229;p137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0" name="Google Shape;2230;p137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31" name="Google Shape;2231;p137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32" name="Google Shape;2232;p1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3" name="Google Shape;2233;p137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4" name="Google Shape;2234;p1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7" name="Google Shape;2237;p13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39" name="Google Shape;2239;p1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40" name="Google Shape;2240;p1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1" name="Google Shape;2241;p1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42" name="Google Shape;2242;p1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43" name="Google Shape;2243;p13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44" name="Google Shape;2244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45" name="Google Shape;2245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6" name="Google Shape;2246;p1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7" name="Google Shape;2247;p13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8" name="Google Shape;2248;p13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49" name="Google Shape;2249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0" name="Google Shape;2250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1" name="Google Shape;2251;p13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2" name="Google Shape;2252;p13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53" name="Google Shape;2253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4" name="Google Shape;2254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5" name="Google Shape;2255;p13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6" name="Google Shape;2256;p13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57" name="Google Shape;2257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58" name="Google Shape;2258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9" name="Google Shape;2259;p13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0" name="Google Shape;2260;p13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61" name="Google Shape;2261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2" name="Google Shape;2262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3" name="Google Shape;2263;p13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4" name="Google Shape;2264;p13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265" name="Google Shape;2265;p13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6" name="Google Shape;2266;p13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7" name="Google Shape;2267;p138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8" name="Google Shape;2268;p138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69" name="Google Shape;2269;p13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0" name="Google Shape;2270;p138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1" name="Google Shape;2271;p138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p139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75" name="Google Shape;2275;p1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276" name="Google Shape;2276;p1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7" name="Google Shape;2277;p1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8" name="Google Shape;2278;p1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79" name="Google Shape;2279;p139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80" name="Google Shape;2280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1" name="Google Shape;2281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2" name="Google Shape;2282;p139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83" name="Google Shape;2283;p139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4" name="Google Shape;2284;p139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85" name="Google Shape;2285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6" name="Google Shape;2286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7" name="Google Shape;2287;p139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88" name="Google Shape;2288;p139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289" name="Google Shape;2289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0" name="Google Shape;2290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1" name="Google Shape;2291;p139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2" name="Google Shape;2292;p139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293" name="Google Shape;2293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4" name="Google Shape;2294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5" name="Google Shape;2295;p139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6" name="Google Shape;2296;p139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297" name="Google Shape;2297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8" name="Google Shape;2298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9" name="Google Shape;2299;p139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00" name="Google Shape;2300;p139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301" name="Google Shape;2301;p13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02" name="Google Shape;2302;p13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3" name="Google Shape;2303;p139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4" name="Google Shape;2304;p139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5" name="Google Shape;2305;p139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6" name="Google Shape;2306;p1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07" name="Google Shape;2307;p139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2308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p140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1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1" name="Google Shape;2311;p1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12" name="Google Shape;2312;p1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3" name="Google Shape;2313;p1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4" name="Google Shape;2314;p1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15" name="Google Shape;2315;p140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316" name="Google Shape;2316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17" name="Google Shape;2317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8" name="Google Shape;2318;p140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9" name="Google Shape;2319;p140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0" name="Google Shape;2320;p140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2321" name="Google Shape;2321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2" name="Google Shape;2322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3" name="Google Shape;2323;p140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4" name="Google Shape;2324;p140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5" name="Google Shape;2325;p140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2326" name="Google Shape;2326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27" name="Google Shape;2327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8" name="Google Shape;2328;p140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9" name="Google Shape;2329;p140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0" name="Google Shape;2330;p140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2331" name="Google Shape;2331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2" name="Google Shape;2332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3" name="Google Shape;2333;p140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4" name="Google Shape;2334;p140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5" name="Google Shape;2335;p140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2336" name="Google Shape;2336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37" name="Google Shape;2337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8" name="Google Shape;2338;p140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39" name="Google Shape;2339;p140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0" name="Google Shape;2340;p140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2341" name="Google Shape;2341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2" name="Google Shape;2342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3" name="Google Shape;2343;p140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4" name="Google Shape;2344;p140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45" name="Google Shape;2345;p140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2346" name="Google Shape;2346;p14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47" name="Google Shape;2347;p14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48" name="Google Shape;2348;p140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1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1" name="Google Shape;2351;p1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2" name="Google Shape;2352;p1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3" name="Google Shape;2353;p1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4" name="Google Shape;2354;p1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5" name="Google Shape;2355;p14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6" name="Google Shape;2356;p14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357" name="Google Shape;2357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58" name="Google Shape;2358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9" name="Google Shape;2359;p14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0" name="Google Shape;2360;p14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1" name="Google Shape;2361;p14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362" name="Google Shape;2362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3" name="Google Shape;2363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4" name="Google Shape;2364;p14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5" name="Google Shape;2365;p14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66" name="Google Shape;2366;p14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367" name="Google Shape;2367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68" name="Google Shape;2368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9" name="Google Shape;2369;p14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0" name="Google Shape;2370;p14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1" name="Google Shape;2371;p14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372" name="Google Shape;2372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3" name="Google Shape;2373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4" name="Google Shape;2374;p14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75" name="Google Shape;2375;p14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6" name="Google Shape;2376;p14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377" name="Google Shape;2377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78" name="Google Shape;2378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79" name="Google Shape;2379;p141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0" name="Google Shape;2380;p14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1" name="Google Shape;2381;p14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382" name="Google Shape;2382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3" name="Google Shape;2383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4" name="Google Shape;2384;p141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85" name="Google Shape;2385;p14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86" name="Google Shape;2386;p14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387" name="Google Shape;2387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88" name="Google Shape;2388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89" name="Google Shape;2389;p141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0" name="Google Shape;2390;p14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1" name="Google Shape;2391;p14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392" name="Google Shape;2392;p14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393" name="Google Shape;2393;p14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4" name="Google Shape;2394;p141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2395" name="Shape 2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" name="Google Shape;2396;p1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97" name="Google Shape;2397;p1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98" name="Google Shape;2398;p1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9" name="Google Shape;2399;p1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0" name="Google Shape;2400;p1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1" name="Google Shape;2401;p142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2" name="Google Shape;2402;p142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2403" name="Google Shape;2403;p14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4" name="Google Shape;2404;p14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5" name="Google Shape;2405;p142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06" name="Google Shape;2406;p142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7" name="Google Shape;2407;p142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2408" name="Google Shape;2408;p14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09" name="Google Shape;2409;p14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0" name="Google Shape;2410;p142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1" name="Google Shape;2411;p142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2" name="Google Shape;2412;p142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2413" name="Google Shape;2413;p14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4" name="Google Shape;2414;p14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5" name="Google Shape;2415;p142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16" name="Google Shape;2416;p142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7" name="Google Shape;2417;p142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2418" name="Google Shape;2418;p14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19" name="Google Shape;2419;p14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0" name="Google Shape;2420;p142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1" name="Google Shape;2421;p142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2" name="Google Shape;2422;p142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2423" name="Google Shape;2423;p14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4" name="Google Shape;2424;p14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5" name="Google Shape;2425;p142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26" name="Google Shape;2426;p142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7" name="Google Shape;2427;p142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2428" name="Google Shape;2428;p14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29" name="Google Shape;2429;p14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0" name="Google Shape;2430;p142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1" name="Google Shape;2431;p142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2" name="Google Shape;2432;p142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2433" name="Google Shape;2433;p14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4" name="Google Shape;2434;p14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5" name="Google Shape;2435;p142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6" name="Google Shape;2436;p142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37" name="Google Shape;2437;p142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2438" name="Google Shape;2438;p14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39" name="Google Shape;2439;p14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0" name="Google Shape;2440;p142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1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3" name="Google Shape;2443;p1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44" name="Google Shape;2444;p1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5" name="Google Shape;2445;p1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46" name="Google Shape;2446;p1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47" name="Google Shape;2447;p143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2448" name="Google Shape;2448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49" name="Google Shape;2449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0" name="Google Shape;2450;p143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1" name="Google Shape;2451;p143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2" name="Google Shape;2452;p143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2453" name="Google Shape;2453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4" name="Google Shape;2454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5" name="Google Shape;2455;p143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6" name="Google Shape;2456;p143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57" name="Google Shape;2457;p143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2458" name="Google Shape;2458;p14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59" name="Google Shape;2459;p14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60" name="Google Shape;2460;p143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1" name="Google Shape;2461;p143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4" name="Google Shape;74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" name="Google Shape;77;p1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3" name="Google Shape;2463;p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464" name="Google Shape;2464;p144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5" name="Google Shape;2465;p1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6" name="Google Shape;2466;p1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7" name="Google Shape;2467;p1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68" name="Google Shape;2468;p1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9" name="Google Shape;2469;p1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70" name="Google Shape;2470;p144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2471" name="Google Shape;2471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2" name="Google Shape;2472;p14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3" name="Google Shape;2473;p144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4" name="Google Shape;2474;p144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5" name="Google Shape;2475;p144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76" name="Google Shape;2476;p144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2477" name="Google Shape;2477;p14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478" name="Google Shape;2478;p14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9" name="Google Shape;2479;p144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0" name="Google Shape;2480;p144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1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3" name="Google Shape;2483;p1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84" name="Google Shape;2484;p1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5" name="Google Shape;2485;p1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6" name="Google Shape;2486;p1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7" name="Google Shape;2487;p145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88" name="Google Shape;2488;p145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9" name="Google Shape;2489;p145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0" name="Google Shape;2490;p145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1" name="Google Shape;2491;p145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2" name="Google Shape;2492;p145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3" name="Google Shape;2493;p145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4" name="Google Shape;2494;p145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5" name="Google Shape;2495;p145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6" name="Google Shape;2496;p145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7" name="Google Shape;2497;p145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8" name="Google Shape;2498;p145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99" name="Google Shape;2499;p145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500" name="Google Shape;2500;p145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1" name="Google Shape;2501;p145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2" name="Google Shape;2502;p145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3" name="Google Shape;2503;p145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4" name="Google Shape;2504;p145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5" name="Google Shape;2505;p145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06" name="Google Shape;2506;p145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p14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9" name="Google Shape;2509;p1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0" name="Google Shape;2510;p1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11" name="Google Shape;2511;p1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12" name="Google Shape;2512;p1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3" name="Google Shape;2513;p1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4" name="Google Shape;2514;p146"/>
          <p:cNvSpPr txBox="1"/>
          <p:nvPr>
            <p:ph idx="3" type="subTitle"/>
          </p:nvPr>
        </p:nvSpPr>
        <p:spPr>
          <a:xfrm>
            <a:off x="12225" y="1398000"/>
            <a:ext cx="9131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5" name="Google Shape;2515;p14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6" name="Google Shape;2516;p14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p14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8" name="Google Shape;2518;p14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19" name="Google Shape;2519;p14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0" name="Google Shape;2520;p14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21" name="Google Shape;2521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04726" y="1402810"/>
            <a:ext cx="738453" cy="606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2" name="Google Shape;2522;p14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3" name="Google Shape;2523;p14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4" name="Google Shape;2524;p1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14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7" name="Google Shape;2527;p1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8" name="Google Shape;2528;p1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29" name="Google Shape;2529;p1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30" name="Google Shape;2530;p1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31" name="Google Shape;2531;p1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2" name="Google Shape;2532;p14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3" name="Google Shape;2533;p14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4" name="Google Shape;2534;p14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5" name="Google Shape;2535;p14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6" name="Google Shape;2536;p14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7" name="Google Shape;2537;p14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8" name="Google Shape;2538;p14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39" name="Google Shape;2539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0" name="Google Shape;2540;p147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1" name="Google Shape;2541;p147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2" name="Google Shape;2542;p1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2543" name="Shape 2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4" name="Google Shape;2544;p14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5" name="Google Shape;2545;p1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46" name="Google Shape;2546;p1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47" name="Google Shape;2547;p1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8" name="Google Shape;2548;p1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9" name="Google Shape;2549;p1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0" name="Google Shape;2550;p148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1" name="Google Shape;2551;p14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2" name="Google Shape;2552;p14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3" name="Google Shape;2553;p14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4" name="Google Shape;2554;p14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5" name="Google Shape;2555;p14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56" name="Google Shape;2556;p14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57" name="Google Shape;2557;p14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14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p14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14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2561" name="Shape 2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2" name="Google Shape;2562;p14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3" name="Google Shape;2563;p1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4" name="Google Shape;2564;p1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65" name="Google Shape;2565;p1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6" name="Google Shape;2566;p1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7" name="Google Shape;2567;p1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8" name="Google Shape;2568;p14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69" name="Google Shape;2569;p14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0" name="Google Shape;2570;p14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1" name="Google Shape;2571;p14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2" name="Google Shape;2572;p14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3" name="Google Shape;2573;p14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74" name="Google Shape;2574;p14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75" name="Google Shape;2575;p149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6" name="Google Shape;2576;p149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7" name="Google Shape;2577;p149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8" name="Google Shape;2578;p149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2579" name="Shape 2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Google Shape;2580;p15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1" name="Google Shape;2581;p1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2" name="Google Shape;2582;p1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83" name="Google Shape;2583;p1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4" name="Google Shape;2584;p1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85" name="Google Shape;2585;p1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6" name="Google Shape;2586;p1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7" name="Google Shape;2587;p15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88" name="Google Shape;2588;p15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9" name="Google Shape;2589;p15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p15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1" name="Google Shape;2591;p15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2" name="Google Shape;2592;p15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3" name="Google Shape;2593;p15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94" name="Google Shape;2594;p15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5" name="Google Shape;2595;p15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596" name="Google Shape;2596;p15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7" name="Google Shape;2597;p15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8" name="Google Shape;2598;p15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9" name="Google Shape;2599;p150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0" name="Google Shape;2600;p15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15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3" name="Google Shape;2603;p1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4" name="Google Shape;2604;p1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05" name="Google Shape;2605;p1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6" name="Google Shape;2606;p1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7" name="Google Shape;2607;p1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8" name="Google Shape;2608;p15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09" name="Google Shape;2609;p15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p15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1" name="Google Shape;2611;p15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2" name="Google Shape;2612;p15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3" name="Google Shape;2613;p15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4" name="Google Shape;2614;p15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5" name="Google Shape;2615;p15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6" name="Google Shape;2616;p15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17" name="Google Shape;2617;p15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8" name="Google Shape;2618;p15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9" name="Google Shape;2619;p15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0" name="Google Shape;2620;p151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1" name="Google Shape;2621;p151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2622" name="Shape 2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3" name="Google Shape;2623;p15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4" name="Google Shape;2624;p1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5" name="Google Shape;2625;p1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26" name="Google Shape;2626;p1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7" name="Google Shape;2627;p1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8" name="Google Shape;2628;p1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29" name="Google Shape;2629;p15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0" name="Google Shape;2630;p15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1" name="Google Shape;2631;p15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2" name="Google Shape;2632;p15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3" name="Google Shape;2633;p15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4" name="Google Shape;2634;p15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5" name="Google Shape;2635;p15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36" name="Google Shape;2636;p15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7" name="Google Shape;2637;p15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38" name="Google Shape;2638;p15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9" name="Google Shape;2639;p15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15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1" name="Google Shape;2641;p1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2" name="Google Shape;2642;p15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15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5" name="Google Shape;2645;p1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6" name="Google Shape;2646;p1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47" name="Google Shape;2647;p1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8" name="Google Shape;2648;p1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49" name="Google Shape;2649;p1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0" name="Google Shape;2650;p15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1" name="Google Shape;2651;p15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2" name="Google Shape;2652;p15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3" name="Google Shape;2653;p15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4" name="Google Shape;2654;p15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5" name="Google Shape;2655;p15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6" name="Google Shape;2656;p15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7" name="Google Shape;2657;p15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8" name="Google Shape;2658;p15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59" name="Google Shape;2659;p15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0" name="Google Shape;2660;p15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1" name="Google Shape;2661;p15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2" name="Google Shape;2662;p15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3" name="Google Shape;2663;p153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" name="Google Shape;84;p1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91" name="Google Shape;91;p1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2664" name="Shape 2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5" name="Google Shape;2665;p154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6" name="Google Shape;2666;p1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7" name="Google Shape;2667;p1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68" name="Google Shape;2668;p1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9" name="Google Shape;2669;p1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0" name="Google Shape;2670;p1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1" name="Google Shape;2671;p154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2" name="Google Shape;2672;p154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3" name="Google Shape;2673;p154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4" name="Google Shape;2674;p154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5" name="Google Shape;2675;p154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6" name="Google Shape;2676;p154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7" name="Google Shape;2677;p154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8" name="Google Shape;2678;p154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9" name="Google Shape;2679;p154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0" name="Google Shape;2680;p15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81" name="Google Shape;2681;p154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682" name="Google Shape;2682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3" name="Google Shape;2683;p15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4" name="Google Shape;2684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5" name="Google Shape;2685;p154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6" name="Google Shape;2686;p15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7" name="Google Shape;2687;p15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02151" y="4203275"/>
            <a:ext cx="541694" cy="446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2688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155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0" name="Google Shape;2690;p1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1" name="Google Shape;2691;p1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692" name="Google Shape;2692;p1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3" name="Google Shape;2693;p1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4" name="Google Shape;2694;p1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5" name="Google Shape;2695;p155"/>
          <p:cNvSpPr txBox="1"/>
          <p:nvPr>
            <p:ph idx="3" type="subTitle"/>
          </p:nvPr>
        </p:nvSpPr>
        <p:spPr>
          <a:xfrm>
            <a:off x="-12150" y="12746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96" name="Google Shape;2696;p155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7" name="Google Shape;2697;p155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p155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9" name="Google Shape;2699;p155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0" name="Google Shape;2700;p155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1" name="Google Shape;2701;p155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2" name="Google Shape;2702;p155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3" name="Google Shape;2703;p155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4" name="Google Shape;2704;p155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05" name="Google Shape;2705;p155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06" name="Google Shape;2706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02150" y="1261875"/>
            <a:ext cx="541694" cy="446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7" name="Google Shape;2707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8" name="Google Shape;2708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9" name="Google Shape;2709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0" name="Google Shape;2710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1" name="Google Shape;2711;p15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15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4" name="Google Shape;2714;p1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5" name="Google Shape;2715;p1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16" name="Google Shape;2716;p1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17" name="Google Shape;2717;p1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8" name="Google Shape;2718;p1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9" name="Google Shape;2719;p15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0" name="Google Shape;2720;p15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1" name="Google Shape;2721;p15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2" name="Google Shape;2722;p15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3" name="Google Shape;2723;p15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4" name="Google Shape;2724;p15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5" name="Google Shape;2725;p15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6" name="Google Shape;2726;p15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7" name="Google Shape;2727;p15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8" name="Google Shape;2728;p15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29" name="Google Shape;2729;p15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30" name="Google Shape;2730;p15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1" name="Google Shape;2731;p15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2" name="Google Shape;2732;p15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3" name="Google Shape;2733;p15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4" name="Google Shape;2734;p156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5" name="Google Shape;2735;p156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2736" name="Shape 2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7" name="Google Shape;2737;p15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8" name="Google Shape;2738;p1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39" name="Google Shape;2739;p1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40" name="Google Shape;2740;p1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1" name="Google Shape;2741;p1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2" name="Google Shape;2742;p1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3" name="Google Shape;2743;p15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4" name="Google Shape;2744;p15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5" name="Google Shape;2745;p15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6" name="Google Shape;2746;p15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7" name="Google Shape;2747;p15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8" name="Google Shape;2748;p15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9" name="Google Shape;2749;p15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0" name="Google Shape;2750;p15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1" name="Google Shape;2751;p15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2" name="Google Shape;2752;p15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3" name="Google Shape;2753;p15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54" name="Google Shape;2754;p157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5" name="Google Shape;2755;p157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6" name="Google Shape;2756;p157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7" name="Google Shape;2757;p157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8" name="Google Shape;2758;p157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9" name="Google Shape;2759;p157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158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2" name="Google Shape;2762;p1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3" name="Google Shape;2763;p1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64" name="Google Shape;2764;p1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65" name="Google Shape;2765;p1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66" name="Google Shape;2766;p1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7" name="Google Shape;2767;p158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8" name="Google Shape;2768;p158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9" name="Google Shape;2769;p158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0" name="Google Shape;2770;p158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158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2" name="Google Shape;2772;p158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3" name="Google Shape;2773;p158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4" name="Google Shape;2774;p158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158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6" name="Google Shape;2776;p158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7" name="Google Shape;2777;p158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8" name="Google Shape;2778;p158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9" name="Google Shape;2779;p158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780" name="Google Shape;2780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1" name="Google Shape;2781;p158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2" name="Google Shape;2782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3" name="Google Shape;2783;p158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4" name="Google Shape;2784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5" name="Google Shape;2785;p158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6" name="Google Shape;2786;p15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2787" name="Shape 2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8" name="Google Shape;2788;p159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1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0" name="Google Shape;2790;p1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91" name="Google Shape;2791;p1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92" name="Google Shape;2792;p1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93" name="Google Shape;2793;p1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4" name="Google Shape;2794;p159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5" name="Google Shape;2795;p159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159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7" name="Google Shape;2797;p159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159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99" name="Google Shape;2799;p159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159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1" name="Google Shape;2801;p159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2" name="Google Shape;2802;p159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3" name="Google Shape;2803;p159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4" name="Google Shape;2804;p159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5" name="Google Shape;2805;p159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6" name="Google Shape;2806;p159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07" name="Google Shape;2807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9" name="Google Shape;2809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1" name="Google Shape;2811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2" name="Google Shape;2812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3" name="Google Shape;2813;p15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2814" name="Shape 2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5" name="Google Shape;2815;p16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6" name="Google Shape;2816;p1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7" name="Google Shape;2817;p1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18" name="Google Shape;2818;p16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9" name="Google Shape;2819;p16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0" name="Google Shape;2820;p1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1" name="Google Shape;2821;p16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2" name="Google Shape;2822;p16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6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4" name="Google Shape;2824;p16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5" name="Google Shape;2825;p16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6" name="Google Shape;2826;p16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7" name="Google Shape;2827;p16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8" name="Google Shape;2828;p16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9" name="Google Shape;2829;p16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0" name="Google Shape;2830;p16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1" name="Google Shape;2831;p16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2" name="Google Shape;2832;p16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16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34" name="Google Shape;2834;p160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160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6" name="Google Shape;2836;p160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7" name="Google Shape;2837;p160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8" name="Google Shape;2838;p160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9" name="Google Shape;2839;p160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0" name="Google Shape;2840;p160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2841" name="Shape 2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2" name="Google Shape;2842;p16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3" name="Google Shape;2843;p1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4" name="Google Shape;2844;p1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45" name="Google Shape;2845;p16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46" name="Google Shape;2846;p16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7" name="Google Shape;2847;p1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8" name="Google Shape;2848;p16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9" name="Google Shape;2849;p16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0" name="Google Shape;2850;p16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1" name="Google Shape;2851;p16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2" name="Google Shape;2852;p16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3" name="Google Shape;2853;p16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16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5" name="Google Shape;2855;p16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6" name="Google Shape;2856;p16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7" name="Google Shape;2857;p16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16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9" name="Google Shape;2859;p16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16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61" name="Google Shape;2861;p161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2" name="Google Shape;2862;p161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3" name="Google Shape;2863;p161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4" name="Google Shape;2864;p161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5" name="Google Shape;2865;p161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6" name="Google Shape;2866;p161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7" name="Google Shape;2867;p161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2868" name="Shape 2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9" name="Google Shape;2869;p1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0" name="Google Shape;2870;p16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71" name="Google Shape;2871;p16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72" name="Google Shape;2872;p16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3" name="Google Shape;2873;p1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4" name="Google Shape;2874;p162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5" name="Google Shape;2875;p162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6" name="Google Shape;2876;p162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7" name="Google Shape;2877;p162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78" name="Google Shape;2878;p162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9" name="Google Shape;2879;p162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0" name="Google Shape;2880;p162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1" name="Google Shape;2881;p162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2" name="Google Shape;2882;p162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3" name="Google Shape;2883;p162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4" name="Google Shape;2884;p162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5" name="Google Shape;2885;p162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6" name="Google Shape;2886;p162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7" name="Google Shape;2887;p162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88" name="Google Shape;2888;p162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9" name="Google Shape;2889;p162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890" name="Google Shape;2890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1" name="Google Shape;2891;p16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2" name="Google Shape;2892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3" name="Google Shape;2893;p16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4" name="Google Shape;2894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5" name="Google Shape;2895;p162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6" name="Google Shape;2896;p16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62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p1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0" name="Google Shape;2900;p16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1" name="Google Shape;2901;p16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2" name="Google Shape;2902;p16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3" name="Google Shape;2903;p1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4" name="Google Shape;2904;p163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5" name="Google Shape;2905;p163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6" name="Google Shape;2906;p163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7" name="Google Shape;2907;p163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8" name="Google Shape;2908;p163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9" name="Google Shape;2909;p163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0" name="Google Shape;2910;p163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1" name="Google Shape;2911;p163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2" name="Google Shape;2912;p163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3" name="Google Shape;2913;p163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4" name="Google Shape;2914;p163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5" name="Google Shape;2915;p163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6" name="Google Shape;2916;p163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7" name="Google Shape;2917;p163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18" name="Google Shape;2918;p163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9" name="Google Shape;2919;p163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20" name="Google Shape;2920;p1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1" name="Google Shape;2921;p1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2" name="Google Shape;2922;p1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3" name="Google Shape;2923;p1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4" name="Google Shape;2924;p1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5" name="Google Shape;2925;p1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6" name="Google Shape;2926;p1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7" name="Google Shape;2927;p16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2928" name="Shape 2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9" name="Google Shape;2929;p1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0" name="Google Shape;2930;p16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31" name="Google Shape;2931;p16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2" name="Google Shape;2932;p16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3" name="Google Shape;2933;p1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4" name="Google Shape;2934;p16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5" name="Google Shape;2935;p16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6" name="Google Shape;2936;p16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7" name="Google Shape;2937;p16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38" name="Google Shape;2938;p16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9" name="Google Shape;2939;p16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0" name="Google Shape;2940;p16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1" name="Google Shape;2941;p16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2" name="Google Shape;2942;p16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3" name="Google Shape;2943;p16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4" name="Google Shape;2944;p16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5" name="Google Shape;2945;p16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6" name="Google Shape;2946;p16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7" name="Google Shape;2947;p16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48" name="Google Shape;2948;p16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9" name="Google Shape;2949;p16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50" name="Google Shape;2950;p16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1" name="Google Shape;2951;p16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2" name="Google Shape;2952;p16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3" name="Google Shape;2953;p16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4" name="Google Shape;2954;p16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5" name="Google Shape;2955;p164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6" name="Google Shape;2956;p164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7" name="Google Shape;2957;p164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2958" name="Shape 2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" name="Google Shape;2959;p1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0" name="Google Shape;2960;p1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61" name="Google Shape;2961;p16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62" name="Google Shape;2962;p16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3" name="Google Shape;2963;p1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4" name="Google Shape;2964;p16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5" name="Google Shape;2965;p16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6" name="Google Shape;2966;p16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7" name="Google Shape;2967;p16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8" name="Google Shape;2968;p16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9" name="Google Shape;2969;p16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0" name="Google Shape;2970;p16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1" name="Google Shape;2971;p16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2" name="Google Shape;2972;p16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3" name="Google Shape;2973;p16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4" name="Google Shape;2974;p16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5" name="Google Shape;2975;p16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6" name="Google Shape;2976;p16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7" name="Google Shape;2977;p16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78" name="Google Shape;2978;p16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9" name="Google Shape;2979;p16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80" name="Google Shape;2980;p16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1" name="Google Shape;2981;p16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2" name="Google Shape;2982;p16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3" name="Google Shape;2983;p16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4" name="Google Shape;2984;p16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5" name="Google Shape;2985;p165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6" name="Google Shape;2986;p165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7" name="Google Shape;2987;p165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2988" name="Shape 2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9" name="Google Shape;2989;p16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2990" name="Google Shape;2990;p166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1" name="Google Shape;2991;p1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2992" name="Google Shape;2992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93" name="Google Shape;2993;p166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2994" name="Google Shape;2994;p166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2995" name="Shape 2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6" name="Google Shape;2996;p16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2997" name="Google Shape;2997;p16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98" name="Google Shape;2998;p167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999" name="Google Shape;2999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3000" name="Shape 3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1" name="Google Shape;3001;p1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2" name="Google Shape;3002;p168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03" name="Google Shape;3003;p168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3004" name="Shape 3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5" name="Google Shape;3005;p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6" name="Google Shape;3006;p169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007" name="Google Shape;3007;p169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3008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9" name="Google Shape;3009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10" name="Google Shape;3010;p170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1" name="Google Shape;3011;p170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12" name="Google Shape;3012;p170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3" name="Google Shape;3013;p170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4" name="Google Shape;3014;p170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3015" name="Shape 3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6" name="Google Shape;3016;p1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017" name="Google Shape;3017;p171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018" name="Google Shape;3018;p171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9" name="Google Shape;3019;p171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0" name="Google Shape;3020;p171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1" name="Google Shape;3021;p171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3022" name="Shape 3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3" name="Google Shape;3023;p17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4" name="Google Shape;3024;p172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3025" name="Shape 3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6" name="Google Shape;3026;p17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27" name="Google Shape;3027;p173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3030" name="Shape 3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1" name="Google Shape;3031;p17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32" name="Google Shape;3032;p17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3" name="Google Shape;3033;p17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3034" name="Google Shape;3034;p17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35" name="Google Shape;3035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36" name="Google Shape;3036;p17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7" name="Google Shape;3037;p17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8" name="Google Shape;3038;p17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39" name="Google Shape;3039;p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3040" name="Shape 3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1" name="Google Shape;3041;p17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42" name="Google Shape;3042;p17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3" name="Google Shape;3043;p17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44" name="Google Shape;3044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45" name="Google Shape;3045;p17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6" name="Google Shape;3046;p17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7" name="Google Shape;3047;p17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48" name="Google Shape;3048;p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3049" name="Google Shape;3049;p17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3050" name="Shape 3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1" name="Google Shape;3051;p1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2" name="Google Shape;3052;p17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3" name="Google Shape;3053;p17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054" name="Google Shape;305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55" name="Google Shape;3055;p17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6" name="Google Shape;3056;p17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57" name="Google Shape;3057;p17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058" name="Google Shape;3058;p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59" name="Google Shape;3059;p17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060" name="Shape 3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1" name="Google Shape;3061;p17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62" name="Google Shape;3062;p1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3" name="Google Shape;3063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64" name="Google Shape;3064;p1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065" name="Google Shape;3065;p178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066" name="Google Shape;3066;p178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7" name="Google Shape;3067;p178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68" name="Google Shape;3068;p178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3069" name="Google Shape;3069;p178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3070" name="Shape 3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1" name="Google Shape;3071;p17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72" name="Google Shape;3072;p17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3" name="Google Shape;3073;p1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3074" name="Shape 3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Google Shape;3075;p18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76" name="Google Shape;3076;p18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77" name="Google Shape;3077;p18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3078" name="Shape 3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Google Shape;3079;p18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0" name="Google Shape;3080;p18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81" name="Google Shape;3081;p18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82" name="Google Shape;3082;p18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3" name="Google Shape;3083;p18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4" name="Google Shape;3084;p181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6" name="Google Shape;3086;p182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3087" name="Google Shape;3087;p182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8" name="Google Shape;3088;p182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089" name="Google Shape;3089;p182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90" name="Google Shape;3090;p182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1" name="Google Shape;3091;p1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92" name="Google Shape;3092;p1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93" name="Google Shape;3093;p18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5" name="Google Shape;3095;p18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096" name="Google Shape;3096;p183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097" name="Google Shape;3097;p183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1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0" name="Google Shape;3100;p18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01" name="Google Shape;3101;p18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2" name="Google Shape;3102;p18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3" name="Google Shape;3103;p184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104" name="Google Shape;3104;p18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05" name="Google Shape;3105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3106" name="Google Shape;3106;p184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" name="Google Shape;102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3" name="Google Shape;103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" name="Google Shape;106;p2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8" name="Google Shape;3108;p185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09" name="Google Shape;3109;p18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0" name="Google Shape;3110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11" name="Google Shape;3111;p18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2" name="Google Shape;3112;p185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3" name="Google Shape;3113;p185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3114" name="Google Shape;3114;p185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15" name="Google Shape;3115;p18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6" name="Google Shape;3116;p185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3117" name="Shape 3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8" name="Google Shape;3118;p186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9" name="Google Shape;3119;p1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0" name="Google Shape;3120;p1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1" name="Google Shape;3121;p1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2" name="Google Shape;3122;p186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3123" name="Google Shape;3123;p1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4" name="Google Shape;3124;p18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5" name="Google Shape;3125;p18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3126" name="Shape 3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7" name="Google Shape;3127;p187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8" name="Google Shape;3128;p18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9" name="Google Shape;3129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30" name="Google Shape;3130;p187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1" name="Google Shape;3131;p187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2" name="Google Shape;3132;p187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3" name="Google Shape;3133;p18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34" name="Google Shape;3134;p1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3135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188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37" name="Google Shape;3137;p1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38" name="Google Shape;3138;p188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139" name="Google Shape;3139;p188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40" name="Google Shape;3140;p188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41" name="Google Shape;3141;p1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2" name="Google Shape;3142;p188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143" name="Google Shape;3143;p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3144" name="Shape 3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5" name="Google Shape;3145;p18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146" name="Google Shape;3146;p18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7" name="Google Shape;3147;p189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3148" name="Google Shape;3148;p18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49" name="Google Shape;3149;p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3150" name="Google Shape;3150;p18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1" name="Google Shape;3151;p18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2" name="Google Shape;3152;p18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3" name="Google Shape;3153;p18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3154" name="Shape 3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5" name="Google Shape;3155;p190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3156" name="Google Shape;3156;p1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57" name="Google Shape;3157;p190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3158" name="Google Shape;3158;p1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59" name="Google Shape;3159;p190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60" name="Google Shape;3160;p1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1" name="Google Shape;3161;p19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2" name="Google Shape;3162;p19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3163" name="Shape 3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" name="Google Shape;3164;p19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5" name="Google Shape;3165;p1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66" name="Google Shape;3166;p1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67" name="Google Shape;3167;p1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8" name="Google Shape;3168;p1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69" name="Google Shape;3169;p1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70" name="Google Shape;3170;p191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3171" name="Google Shape;3171;p1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72" name="Google Shape;3172;p1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3" name="Google Shape;3173;p191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3174" name="Google Shape;3174;p1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75" name="Google Shape;3175;p1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6" name="Google Shape;3176;p191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3177" name="Google Shape;3177;p1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78" name="Google Shape;3178;p1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79" name="Google Shape;3179;p191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3180" name="Google Shape;3180;p19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81" name="Google Shape;3181;p19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2" name="Google Shape;3182;p191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3" name="Google Shape;3183;p19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4" name="Google Shape;3184;p19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5" name="Google Shape;3185;p19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6" name="Google Shape;3186;p191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7" name="Google Shape;3187;p191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8" name="Google Shape;3188;p191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3189" name="Shape 3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0" name="Google Shape;3190;p19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1" name="Google Shape;3191;p1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92" name="Google Shape;3192;p1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93" name="Google Shape;3193;p1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4" name="Google Shape;3194;p1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95" name="Google Shape;3195;p1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96" name="Google Shape;3196;p192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3197" name="Google Shape;3197;p1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198" name="Google Shape;3198;p19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99" name="Google Shape;3199;p192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3200" name="Google Shape;3200;p1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1" name="Google Shape;3201;p19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2" name="Google Shape;3202;p192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3203" name="Google Shape;3203;p1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4" name="Google Shape;3204;p19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05" name="Google Shape;3205;p192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3206" name="Google Shape;3206;p1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07" name="Google Shape;3207;p19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08" name="Google Shape;3208;p192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09" name="Google Shape;3209;p19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0" name="Google Shape;3210;p19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1" name="Google Shape;3211;p19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2" name="Google Shape;3212;p19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3" name="Google Shape;3213;p192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14" name="Google Shape;3214;p192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5" name="Google Shape;3215;p192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3216" name="Google Shape;3216;p1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17" name="Google Shape;3217;p192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8" name="Google Shape;3218;p19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9" name="Google Shape;3219;p19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3220" name="Shape 3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1" name="Google Shape;3221;p19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2" name="Google Shape;3222;p1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3" name="Google Shape;3223;p1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24" name="Google Shape;3224;p1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5" name="Google Shape;3225;p1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6" name="Google Shape;3226;p1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27" name="Google Shape;3227;p19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28" name="Google Shape;3228;p1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29" name="Google Shape;3229;p1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0" name="Google Shape;3230;p193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1" name="Google Shape;3231;p19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2" name="Google Shape;3232;p19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33" name="Google Shape;3233;p1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4" name="Google Shape;3234;p1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5" name="Google Shape;3235;p19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6" name="Google Shape;3236;p19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237" name="Google Shape;3237;p1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38" name="Google Shape;3238;p1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39" name="Google Shape;3239;p19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0" name="Google Shape;3240;p19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41" name="Google Shape;3241;p1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2" name="Google Shape;3242;p1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3" name="Google Shape;3243;p19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4" name="Google Shape;3244;p19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45" name="Google Shape;3245;p1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46" name="Google Shape;3246;p1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7" name="Google Shape;3247;p19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8" name="Google Shape;3248;p19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49" name="Google Shape;3249;p19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50" name="Google Shape;3250;p19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1" name="Google Shape;3251;p193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2" name="Google Shape;3252;p193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3" name="Google Shape;3253;p19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4" name="Google Shape;3254;p193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5" name="Google Shape;3255;p193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3256" name="Shape 3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7" name="Google Shape;3257;p194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8" name="Google Shape;3258;p1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9" name="Google Shape;3259;p1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60" name="Google Shape;3260;p1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1" name="Google Shape;3261;p1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62" name="Google Shape;3262;p1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63" name="Google Shape;3263;p194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3264" name="Google Shape;3264;p1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65" name="Google Shape;3265;p1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6" name="Google Shape;3266;p194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67" name="Google Shape;3267;p194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8" name="Google Shape;3268;p194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3269" name="Google Shape;3269;p1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0" name="Google Shape;3270;p1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1" name="Google Shape;3271;p194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2" name="Google Shape;3272;p194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3273" name="Google Shape;3273;p1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4" name="Google Shape;3274;p1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5" name="Google Shape;3275;p194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6" name="Google Shape;3276;p194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3277" name="Google Shape;3277;p1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78" name="Google Shape;3278;p1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9" name="Google Shape;3279;p194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0" name="Google Shape;3280;p194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281" name="Google Shape;3281;p1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82" name="Google Shape;3282;p1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3" name="Google Shape;3283;p194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4" name="Google Shape;3284;p194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285" name="Google Shape;3285;p19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286" name="Google Shape;3286;p19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87" name="Google Shape;3287;p194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8" name="Google Shape;3288;p194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89" name="Google Shape;3289;p194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0" name="Google Shape;3290;p194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1" name="Google Shape;3291;p194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" name="Google Shape;112;p2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3" name="Google Shape;113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292" name="Shape 3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3" name="Google Shape;3293;p195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4" name="Google Shape;3294;p1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95" name="Google Shape;3295;p1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96" name="Google Shape;3296;p1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97" name="Google Shape;3297;p1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8" name="Google Shape;3298;p1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99" name="Google Shape;3299;p195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300" name="Google Shape;3300;p1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1" name="Google Shape;3301;p1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2" name="Google Shape;3302;p195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3" name="Google Shape;3303;p195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4" name="Google Shape;3304;p195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305" name="Google Shape;3305;p1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6" name="Google Shape;3306;p1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7" name="Google Shape;3307;p195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8" name="Google Shape;3308;p195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9" name="Google Shape;3309;p195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10" name="Google Shape;3310;p1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1" name="Google Shape;3311;p1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2" name="Google Shape;3312;p195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3" name="Google Shape;3313;p195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4" name="Google Shape;3314;p195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15" name="Google Shape;3315;p1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16" name="Google Shape;3316;p1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7" name="Google Shape;3317;p195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18" name="Google Shape;3318;p195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9" name="Google Shape;3319;p195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20" name="Google Shape;3320;p1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1" name="Google Shape;3321;p1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2" name="Google Shape;3322;p195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3" name="Google Shape;3323;p195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4" name="Google Shape;3324;p195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25" name="Google Shape;3325;p1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26" name="Google Shape;3326;p1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27" name="Google Shape;3327;p195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8" name="Google Shape;3328;p195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9" name="Google Shape;3329;p195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330" name="Google Shape;3330;p19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1" name="Google Shape;3331;p19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2" name="Google Shape;3332;p195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333" name="Shape 3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4" name="Google Shape;3334;p1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5" name="Google Shape;3335;p1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36" name="Google Shape;3336;p1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37" name="Google Shape;3337;p1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38" name="Google Shape;3338;p1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39" name="Google Shape;3339;p19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0" name="Google Shape;3340;p19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41" name="Google Shape;3341;p1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2" name="Google Shape;3342;p1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3" name="Google Shape;3343;p19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4" name="Google Shape;3344;p19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45" name="Google Shape;3345;p19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346" name="Google Shape;3346;p1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47" name="Google Shape;3347;p1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8" name="Google Shape;3348;p19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49" name="Google Shape;3349;p19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0" name="Google Shape;3350;p19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51" name="Google Shape;3351;p1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2" name="Google Shape;3352;p1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3" name="Google Shape;3353;p19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4" name="Google Shape;3354;p19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5" name="Google Shape;3355;p19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356" name="Google Shape;3356;p1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7" name="Google Shape;3357;p1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58" name="Google Shape;3358;p19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9" name="Google Shape;3359;p19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0" name="Google Shape;3360;p19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361" name="Google Shape;3361;p1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2" name="Google Shape;3362;p1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3" name="Google Shape;3363;p196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4" name="Google Shape;3364;p19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5" name="Google Shape;3365;p19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366" name="Google Shape;3366;p1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67" name="Google Shape;3367;p1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8" name="Google Shape;3368;p196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69" name="Google Shape;3369;p19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0" name="Google Shape;3370;p19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371" name="Google Shape;3371;p1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2" name="Google Shape;3372;p1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3" name="Google Shape;3373;p196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4" name="Google Shape;3374;p19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5" name="Google Shape;3375;p19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376" name="Google Shape;3376;p19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77" name="Google Shape;3377;p19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78" name="Google Shape;3378;p196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" name="Google Shape;3380;p1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1" name="Google Shape;3381;p1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82" name="Google Shape;3382;p1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3" name="Google Shape;3383;p1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84" name="Google Shape;3384;p1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5" name="Google Shape;3385;p197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6" name="Google Shape;3386;p197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87" name="Google Shape;3387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8" name="Google Shape;3388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9" name="Google Shape;3389;p197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0" name="Google Shape;3390;p197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1" name="Google Shape;3391;p197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392" name="Google Shape;3392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3" name="Google Shape;3393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4" name="Google Shape;3394;p197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95" name="Google Shape;3395;p197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6" name="Google Shape;3396;p197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397" name="Google Shape;3397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98" name="Google Shape;3398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9" name="Google Shape;3399;p197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0" name="Google Shape;3400;p197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1" name="Google Shape;3401;p197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402" name="Google Shape;3402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3" name="Google Shape;3403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4" name="Google Shape;3404;p197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5" name="Google Shape;3405;p197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6" name="Google Shape;3406;p197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407" name="Google Shape;3407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8" name="Google Shape;3408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9" name="Google Shape;3409;p197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0" name="Google Shape;3410;p197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1" name="Google Shape;3411;p197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412" name="Google Shape;3412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3" name="Google Shape;3413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4" name="Google Shape;3414;p197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15" name="Google Shape;3415;p197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6" name="Google Shape;3416;p197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417" name="Google Shape;3417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18" name="Google Shape;3418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9" name="Google Shape;3419;p197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0" name="Google Shape;3420;p197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1" name="Google Shape;3421;p197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422" name="Google Shape;3422;p19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23" name="Google Shape;3423;p19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4" name="Google Shape;3424;p197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3425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p1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7" name="Google Shape;3427;p1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28" name="Google Shape;3428;p1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9" name="Google Shape;3429;p1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0" name="Google Shape;3430;p1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31" name="Google Shape;3431;p198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3432" name="Google Shape;3432;p19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3" name="Google Shape;3433;p19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4" name="Google Shape;3434;p198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5" name="Google Shape;3435;p19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36" name="Google Shape;3436;p198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3437" name="Google Shape;3437;p19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8" name="Google Shape;3438;p19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39" name="Google Shape;3439;p198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0" name="Google Shape;3440;p19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41" name="Google Shape;3441;p198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3442" name="Google Shape;3442;p19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43" name="Google Shape;3443;p19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4" name="Google Shape;3444;p198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5" name="Google Shape;3445;p19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7" name="Google Shape;3447;p19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48" name="Google Shape;3448;p199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9" name="Google Shape;3449;p1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0" name="Google Shape;3450;p1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51" name="Google Shape;3451;p1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52" name="Google Shape;3452;p1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3" name="Google Shape;3453;p1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454" name="Google Shape;3454;p199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3455" name="Google Shape;3455;p19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6" name="Google Shape;3456;p19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7" name="Google Shape;3457;p199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8" name="Google Shape;3458;p199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9" name="Google Shape;3459;p199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0" name="Google Shape;3460;p199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3461" name="Google Shape;3461;p19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62" name="Google Shape;3462;p199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3" name="Google Shape;3463;p199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4" name="Google Shape;3464;p199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3465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6" name="Google Shape;3466;p2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67" name="Google Shape;3467;p2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68" name="Google Shape;3468;p2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9" name="Google Shape;3469;p2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70" name="Google Shape;3470;p2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71" name="Google Shape;3471;p200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72" name="Google Shape;3472;p200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3" name="Google Shape;3473;p200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4" name="Google Shape;3474;p200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5" name="Google Shape;3475;p200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6" name="Google Shape;3476;p200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77" name="Google Shape;3477;p200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78" name="Google Shape;3478;p200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9" name="Google Shape;3479;p200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0" name="Google Shape;3480;p200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1" name="Google Shape;3481;p200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2" name="Google Shape;3482;p200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83" name="Google Shape;3483;p200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3484" name="Google Shape;3484;p200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5" name="Google Shape;3485;p200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6" name="Google Shape;3486;p200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87" name="Google Shape;3487;p200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88" name="Google Shape;3488;p200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89" name="Google Shape;3489;p200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0" name="Google Shape;3490;p200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3491" name="Shape 3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2" name="Google Shape;3492;p20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3" name="Google Shape;3493;p2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4" name="Google Shape;3494;p2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495" name="Google Shape;3495;p2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6" name="Google Shape;3496;p2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7" name="Google Shape;3497;p2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8" name="Google Shape;3498;p20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9" name="Google Shape;3499;p20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0" name="Google Shape;3500;p20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1" name="Google Shape;3501;p20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2" name="Google Shape;3502;p20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3" name="Google Shape;3503;p20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4" name="Google Shape;3504;p20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05" name="Google Shape;3505;p2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6" name="Google Shape;3506;p201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7" name="Google Shape;3507;p201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8" name="Google Shape;3508;p20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3509" name="Shape 3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0" name="Google Shape;3510;p20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1" name="Google Shape;3511;p2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2" name="Google Shape;3512;p2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13" name="Google Shape;3513;p2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14" name="Google Shape;3514;p2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5" name="Google Shape;3515;p2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6" name="Google Shape;3516;p20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17" name="Google Shape;3517;p20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8" name="Google Shape;3518;p20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9" name="Google Shape;3519;p20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0" name="Google Shape;3520;p20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1" name="Google Shape;3521;p20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22" name="Google Shape;3522;p20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23" name="Google Shape;3523;p2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4" name="Google Shape;3524;p20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5" name="Google Shape;3525;p20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6" name="Google Shape;3526;p20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3527" name="Shape 3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8" name="Google Shape;3528;p20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9" name="Google Shape;3529;p20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0" name="Google Shape;3530;p20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31" name="Google Shape;3531;p20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2" name="Google Shape;3532;p20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3" name="Google Shape;3533;p20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4" name="Google Shape;3534;p203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5" name="Google Shape;3535;p20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6" name="Google Shape;3536;p20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7" name="Google Shape;3537;p20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8" name="Google Shape;3538;p20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39" name="Google Shape;3539;p20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0" name="Google Shape;3540;p20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41" name="Google Shape;3541;p203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2" name="Google Shape;3542;p20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3" name="Google Shape;3543;p20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4" name="Google Shape;3544;p20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3545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6" name="Google Shape;3546;p204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7" name="Google Shape;3547;p20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8" name="Google Shape;3548;p20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49" name="Google Shape;3549;p20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50" name="Google Shape;3550;p20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51" name="Google Shape;3551;p20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2" name="Google Shape;3552;p204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3" name="Google Shape;3553;p204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4" name="Google Shape;3554;p204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5" name="Google Shape;3555;p204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6" name="Google Shape;3556;p204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7" name="Google Shape;3557;p204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8" name="Google Shape;3558;p204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59" name="Google Shape;3559;p204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0" name="Google Shape;3560;p204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1" name="Google Shape;3561;p204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2" name="Google Shape;3562;p204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9" name="Google Shape;119;p2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3563" name="Shape 3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4" name="Google Shape;3564;p20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5" name="Google Shape;3565;p20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66" name="Google Shape;3566;p20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67" name="Google Shape;3567;p20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8" name="Google Shape;3568;p20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69" name="Google Shape;3569;p20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70" name="Google Shape;3570;p20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1" name="Google Shape;3571;p20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2" name="Google Shape;3572;p20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3" name="Google Shape;3573;p20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4" name="Google Shape;3574;p20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5" name="Google Shape;3575;p20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6" name="Google Shape;3576;p20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7" name="Google Shape;3577;p20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8" name="Google Shape;3578;p20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9" name="Google Shape;3579;p20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580" name="Google Shape;3580;p20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1" name="Google Shape;3581;p20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2" name="Google Shape;3582;p20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3" name="Google Shape;3583;p205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4" name="Google Shape;3584;p20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3585" name="Shape 3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6" name="Google Shape;3586;p20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7" name="Google Shape;3587;p20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88" name="Google Shape;3588;p20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9" name="Google Shape;3589;p20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0" name="Google Shape;3590;p20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91" name="Google Shape;3591;p20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2" name="Google Shape;3592;p20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3" name="Google Shape;3593;p20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4" name="Google Shape;3594;p20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5" name="Google Shape;3595;p20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6" name="Google Shape;3596;p20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7" name="Google Shape;3597;p20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8" name="Google Shape;3598;p20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9" name="Google Shape;3599;p20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0" name="Google Shape;3600;p20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01" name="Google Shape;3601;p20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2" name="Google Shape;3602;p20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3" name="Google Shape;3603;p20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4" name="Google Shape;3604;p206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5" name="Google Shape;3605;p206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3606" name="Shape 3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7" name="Google Shape;3607;p20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20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9" name="Google Shape;3609;p20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10" name="Google Shape;3610;p20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1" name="Google Shape;3611;p20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2" name="Google Shape;3612;p20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3" name="Google Shape;3613;p20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4" name="Google Shape;3614;p20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5" name="Google Shape;3615;p20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6" name="Google Shape;3616;p20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7" name="Google Shape;3617;p20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8" name="Google Shape;3618;p20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9" name="Google Shape;3619;p20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20" name="Google Shape;3620;p20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1" name="Google Shape;3621;p20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22" name="Google Shape;3622;p20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3" name="Google Shape;3623;p20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4" name="Google Shape;3624;p20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5" name="Google Shape;3625;p20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6" name="Google Shape;3626;p20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3627" name="Shape 3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8" name="Google Shape;3628;p208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9" name="Google Shape;3629;p20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0" name="Google Shape;3630;p20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31" name="Google Shape;3631;p20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32" name="Google Shape;3632;p20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3" name="Google Shape;3633;p20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4" name="Google Shape;3634;p208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5" name="Google Shape;3635;p208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6" name="Google Shape;3636;p208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7" name="Google Shape;3637;p208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8" name="Google Shape;3638;p208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39" name="Google Shape;3639;p208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0" name="Google Shape;3640;p208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1" name="Google Shape;3641;p208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2" name="Google Shape;3642;p208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43" name="Google Shape;3643;p20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4" name="Google Shape;3644;p20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5" name="Google Shape;3645;p20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6" name="Google Shape;3646;p20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7" name="Google Shape;3647;p208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3648" name="Shape 3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9" name="Google Shape;3649;p20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0" name="Google Shape;3650;p20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1" name="Google Shape;3651;p20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52" name="Google Shape;3652;p20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3" name="Google Shape;3653;p20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4" name="Google Shape;3654;p20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5" name="Google Shape;3655;p20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6" name="Google Shape;3656;p20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7" name="Google Shape;3657;p20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8" name="Google Shape;3658;p20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9" name="Google Shape;3659;p20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0" name="Google Shape;3660;p20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1" name="Google Shape;3661;p20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2" name="Google Shape;3662;p20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3" name="Google Shape;3663;p20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4" name="Google Shape;3664;p20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5" name="Google Shape;3665;p20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66" name="Google Shape;3666;p2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7" name="Google Shape;3667;p20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8" name="Google Shape;3668;p2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9" name="Google Shape;3669;p209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0" name="Google Shape;3670;p20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1" name="Google Shape;3671;p20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3672" name="Shape 3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3" name="Google Shape;3673;p21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4" name="Google Shape;3674;p2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5" name="Google Shape;3675;p2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76" name="Google Shape;3676;p2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7" name="Google Shape;3677;p2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78" name="Google Shape;3678;p2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79" name="Google Shape;3679;p21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0" name="Google Shape;3680;p21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1" name="Google Shape;3681;p21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2" name="Google Shape;3682;p21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3" name="Google Shape;3683;p21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4" name="Google Shape;3684;p21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5" name="Google Shape;3685;p21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6" name="Google Shape;3686;p21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7" name="Google Shape;3687;p21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8" name="Google Shape;3688;p21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89" name="Google Shape;3689;p21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690" name="Google Shape;3690;p2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1" name="Google Shape;3691;p2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2" name="Google Shape;3692;p2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3" name="Google Shape;3693;p2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4" name="Google Shape;3694;p2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5" name="Google Shape;3695;p21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3696" name="Shape 3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7" name="Google Shape;3697;p21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8" name="Google Shape;3698;p21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9" name="Google Shape;3699;p21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00" name="Google Shape;3700;p2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01" name="Google Shape;3701;p2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2" name="Google Shape;3702;p21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3" name="Google Shape;3703;p21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4" name="Google Shape;3704;p21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5" name="Google Shape;3705;p21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6" name="Google Shape;3706;p21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7" name="Google Shape;3707;p21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8" name="Google Shape;3708;p21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9" name="Google Shape;3709;p21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0" name="Google Shape;3710;p21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1" name="Google Shape;3711;p21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2" name="Google Shape;3712;p21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3" name="Google Shape;3713;p21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14" name="Google Shape;3714;p21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5" name="Google Shape;3715;p21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6" name="Google Shape;3716;p21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7" name="Google Shape;3717;p21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8" name="Google Shape;3718;p211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9" name="Google Shape;3719;p211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3720" name="Shape 3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1" name="Google Shape;3721;p212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2" name="Google Shape;3722;p21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3" name="Google Shape;3723;p21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24" name="Google Shape;3724;p21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5" name="Google Shape;3725;p21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6" name="Google Shape;3726;p21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7" name="Google Shape;3727;p21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8" name="Google Shape;3728;p212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9" name="Google Shape;3729;p212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212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212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212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212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4" name="Google Shape;3734;p212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5" name="Google Shape;3735;p212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6" name="Google Shape;3736;p212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37" name="Google Shape;3737;p212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38" name="Google Shape;3738;p212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9" name="Google Shape;3739;p212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0" name="Google Shape;3740;p212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1" name="Google Shape;3741;p212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2" name="Google Shape;3742;p212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3" name="Google Shape;3743;p212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3744" name="Shape 3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5" name="Google Shape;3745;p21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6" name="Google Shape;3746;p2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7" name="Google Shape;3747;p2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48" name="Google Shape;3748;p2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9" name="Google Shape;3749;p2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0" name="Google Shape;3750;p21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1" name="Google Shape;3751;p21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2" name="Google Shape;3752;p21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3" name="Google Shape;3753;p21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4" name="Google Shape;3754;p21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5" name="Google Shape;3755;p21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6" name="Google Shape;3756;p21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7" name="Google Shape;3757;p21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58" name="Google Shape;3758;p21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9" name="Google Shape;3759;p21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0" name="Google Shape;3760;p21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1" name="Google Shape;3761;p21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2" name="Google Shape;3762;p21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3" name="Google Shape;3763;p21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64" name="Google Shape;3764;p2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5" name="Google Shape;3765;p213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6" name="Google Shape;3766;p2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7" name="Google Shape;3767;p213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8" name="Google Shape;3768;p2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9" name="Google Shape;3769;p213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0" name="Google Shape;3770;p21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3771" name="Shape 3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2" name="Google Shape;3772;p21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3" name="Google Shape;3773;p21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4" name="Google Shape;3774;p21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75" name="Google Shape;3775;p21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76" name="Google Shape;3776;p21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77" name="Google Shape;3777;p21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8" name="Google Shape;3778;p21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9" name="Google Shape;3779;p21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0" name="Google Shape;3780;p21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1" name="Google Shape;3781;p21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2" name="Google Shape;3782;p21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3" name="Google Shape;3783;p21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4" name="Google Shape;3784;p21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5" name="Google Shape;3785;p21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6" name="Google Shape;3786;p21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7" name="Google Shape;3787;p21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8" name="Google Shape;3788;p21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89" name="Google Shape;3789;p21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0" name="Google Shape;3790;p21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791" name="Google Shape;3791;p2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2" name="Google Shape;3792;p2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3" name="Google Shape;3793;p2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4" name="Google Shape;3794;p2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5" name="Google Shape;3795;p2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6" name="Google Shape;3796;p2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7" name="Google Shape;3797;p21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6" name="Google Shape;126;p2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7" name="Google Shape;127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3798" name="Shape 3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" name="Google Shape;3799;p21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0" name="Google Shape;3800;p2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1" name="Google Shape;3801;p2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02" name="Google Shape;3802;p2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3" name="Google Shape;3803;p2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4" name="Google Shape;3804;p21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5" name="Google Shape;3805;p21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6" name="Google Shape;3806;p21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7" name="Google Shape;3807;p21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08" name="Google Shape;3808;p21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9" name="Google Shape;3809;p21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0" name="Google Shape;3810;p21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1" name="Google Shape;3811;p21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2" name="Google Shape;3812;p21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3" name="Google Shape;3813;p21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4" name="Google Shape;3814;p21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5" name="Google Shape;3815;p21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6" name="Google Shape;3816;p21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7" name="Google Shape;3817;p21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18" name="Google Shape;3818;p215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9" name="Google Shape;3819;p215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0" name="Google Shape;3820;p215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1" name="Google Shape;3821;p215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2" name="Google Shape;3822;p215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3" name="Google Shape;3823;p215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4" name="Google Shape;3824;p215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3825" name="Shape 3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6" name="Google Shape;3826;p216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7" name="Google Shape;3827;p21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8" name="Google Shape;3828;p21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29" name="Google Shape;3829;p21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0" name="Google Shape;3830;p21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1" name="Google Shape;3831;p21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2" name="Google Shape;3832;p216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3" name="Google Shape;3833;p216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4" name="Google Shape;3834;p216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5" name="Google Shape;3835;p216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6" name="Google Shape;3836;p216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7" name="Google Shape;3837;p216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8" name="Google Shape;3838;p216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39" name="Google Shape;3839;p216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0" name="Google Shape;3840;p216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1" name="Google Shape;3841;p216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2" name="Google Shape;3842;p216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3" name="Google Shape;3843;p216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216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45" name="Google Shape;3845;p216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6" name="Google Shape;3846;p216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7" name="Google Shape;3847;p216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8" name="Google Shape;3848;p216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9" name="Google Shape;3849;p216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0" name="Google Shape;3850;p216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1" name="Google Shape;3851;p216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3852" name="Shape 3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3" name="Google Shape;3853;p2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4" name="Google Shape;3854;p21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55" name="Google Shape;3855;p2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6" name="Google Shape;3856;p2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57" name="Google Shape;3857;p21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58" name="Google Shape;3858;p21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9" name="Google Shape;3859;p21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0" name="Google Shape;3860;p21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1" name="Google Shape;3861;p21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2" name="Google Shape;3862;p21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3" name="Google Shape;3863;p21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4" name="Google Shape;3864;p21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5" name="Google Shape;3865;p21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6" name="Google Shape;3866;p21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7" name="Google Shape;3867;p21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8" name="Google Shape;3868;p21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9" name="Google Shape;3869;p21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0" name="Google Shape;3870;p21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1" name="Google Shape;3871;p21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2" name="Google Shape;3872;p21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3" name="Google Shape;3873;p21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874" name="Google Shape;3874;p21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5" name="Google Shape;3875;p217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6" name="Google Shape;3876;p21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7" name="Google Shape;3877;p217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8" name="Google Shape;3878;p21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9" name="Google Shape;3879;p217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0" name="Google Shape;3880;p21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1" name="Google Shape;3881;p217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3882" name="Shape 3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3" name="Google Shape;3883;p2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4" name="Google Shape;3884;p2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885" name="Google Shape;3885;p2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86" name="Google Shape;3886;p2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87" name="Google Shape;3887;p2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88" name="Google Shape;3888;p21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9" name="Google Shape;3889;p21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0" name="Google Shape;3890;p21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1" name="Google Shape;3891;p21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2" name="Google Shape;3892;p21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3" name="Google Shape;3893;p21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4" name="Google Shape;3894;p21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5" name="Google Shape;3895;p21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6" name="Google Shape;3896;p21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7" name="Google Shape;3897;p21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8" name="Google Shape;3898;p21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9" name="Google Shape;3899;p21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0" name="Google Shape;3900;p21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1" name="Google Shape;3901;p21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02" name="Google Shape;3902;p21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3" name="Google Shape;3903;p21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04" name="Google Shape;3904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5" name="Google Shape;3905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6" name="Google Shape;3906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7" name="Google Shape;3907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8" name="Google Shape;3908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9" name="Google Shape;3909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0" name="Google Shape;3910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1" name="Google Shape;3911;p21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3" name="Google Shape;3913;p2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4" name="Google Shape;3914;p2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15" name="Google Shape;3915;p2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6" name="Google Shape;3916;p2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7" name="Google Shape;3917;p2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8" name="Google Shape;3918;p21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9" name="Google Shape;3919;p21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0" name="Google Shape;3920;p21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1" name="Google Shape;3921;p21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2" name="Google Shape;3922;p21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3" name="Google Shape;3923;p21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4" name="Google Shape;3924;p21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5" name="Google Shape;3925;p21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6" name="Google Shape;3926;p21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7" name="Google Shape;3927;p21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8" name="Google Shape;3928;p21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9" name="Google Shape;3929;p21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30" name="Google Shape;3930;p21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1" name="Google Shape;3931;p21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32" name="Google Shape;3932;p21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3" name="Google Shape;3933;p21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34" name="Google Shape;3934;p219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5" name="Google Shape;3935;p219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6" name="Google Shape;3936;p219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7" name="Google Shape;3937;p219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8" name="Google Shape;3938;p219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9" name="Google Shape;3939;p219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0" name="Google Shape;3940;p219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1" name="Google Shape;3941;p219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3942" name="Shape 3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3" name="Google Shape;3943;p2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4" name="Google Shape;3944;p2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45" name="Google Shape;3945;p2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6" name="Google Shape;3946;p2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7" name="Google Shape;3947;p2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48" name="Google Shape;3948;p220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9" name="Google Shape;3949;p220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0" name="Google Shape;3950;p220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1" name="Google Shape;3951;p220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2" name="Google Shape;3952;p220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3" name="Google Shape;3953;p220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4" name="Google Shape;3954;p220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5" name="Google Shape;3955;p220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6" name="Google Shape;3956;p220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7" name="Google Shape;3957;p220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58" name="Google Shape;3958;p220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9" name="Google Shape;3959;p220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0" name="Google Shape;3960;p220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1" name="Google Shape;3961;p220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2" name="Google Shape;3962;p220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3" name="Google Shape;3963;p220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64" name="Google Shape;3964;p220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5" name="Google Shape;3965;p220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6" name="Google Shape;3966;p220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7" name="Google Shape;3967;p220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8" name="Google Shape;3968;p220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9" name="Google Shape;3969;p220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0" name="Google Shape;3970;p220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1" name="Google Shape;3971;p220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3972" name="Shape 3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3" name="Google Shape;3973;p22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3974" name="Google Shape;3974;p221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5" name="Google Shape;3975;p22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3976" name="Google Shape;3976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7" name="Google Shape;3977;p221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978" name="Google Shape;3978;p221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3979" name="Shape 3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0" name="Google Shape;3980;p22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3981" name="Google Shape;3981;p22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82" name="Google Shape;3982;p222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3983" name="Google Shape;398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_6">
    <p:spTree>
      <p:nvGrpSpPr>
        <p:cNvPr id="3984" name="Shape 3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5" name="Google Shape;3985;p2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6" name="Google Shape;3986;p223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987" name="Google Shape;3987;p223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3988" name="Shape 3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9" name="Google Shape;3989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0" name="Google Shape;3990;p224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3991" name="Google Shape;3991;p224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" name="Google Shape;137;p2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2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3992" name="Shape 3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" name="Google Shape;3993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3994" name="Google Shape;3994;p225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95" name="Google Shape;3995;p225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3996" name="Google Shape;3996;p225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7" name="Google Shape;3997;p225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8" name="Google Shape;3998;p225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3999" name="Shape 3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0" name="Google Shape;4000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4001" name="Google Shape;4001;p226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4002" name="Google Shape;4002;p226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3" name="Google Shape;4003;p226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4" name="Google Shape;4004;p226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5" name="Google Shape;4005;p226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4006" name="Shape 4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7" name="Google Shape;4007;p2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8" name="Google Shape;4008;p227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4009" name="Shape 4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0" name="Google Shape;4010;p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11" name="Google Shape;4011;p228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Google Shape;141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2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45" name="Google Shape;14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6" name="Google Shape;146;p2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2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" name="Google Shape;153;p2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9" name="Google Shape;159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1" name="Google Shape;161;p2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" name="Google Shape;162;p2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3" name="Google Shape;163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" name="Google Shape;16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3" name="Google Shape;173;p2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78" name="Google Shape;17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9" name="Google Shape;179;p2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1" name="Google Shape;181;p2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2" name="Google Shape;182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92" name="Google Shape;192;p3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93" name="Google Shape;193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4" name="Google Shape;194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" name="Google Shape;195;p3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96" name="Google Shape;196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7" name="Google Shape;197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8" name="Google Shape;198;p3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99" name="Google Shape;199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0" name="Google Shape;200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1" name="Google Shape;201;p3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202" name="Google Shape;202;p3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3" name="Google Shape;203;p3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3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9" name="Google Shape;209;p3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0" name="Google Shape;210;p3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4" name="Google Shape;21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5" name="Google Shape;21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18" name="Google Shape;218;p3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19" name="Google Shape;219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0" name="Google Shape;220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1" name="Google Shape;221;p3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22" name="Google Shape;222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3" name="Google Shape;223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4" name="Google Shape;224;p3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25" name="Google Shape;225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6" name="Google Shape;226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3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28" name="Google Shape;22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9" name="Google Shape;22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0" name="Google Shape;230;p3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1" name="Google Shape;231;p3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5" name="Google Shape;235;p3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6" name="Google Shape;236;p3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7" name="Google Shape;237;p3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38" name="Google Shape;238;p3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3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3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46" name="Google Shape;246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7" name="Google Shape;247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8" name="Google Shape;248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49" name="Google Shape;249;p3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0" name="Google Shape;250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1" name="Google Shape;251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3" name="Google Shape;253;p3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55" name="Google Shape;255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6" name="Google Shape;256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7" name="Google Shape;257;p3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8" name="Google Shape;258;p3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59" name="Google Shape;259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0" name="Google Shape;260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3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3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63" name="Google Shape;263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3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3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67" name="Google Shape;267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3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3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1" name="Google Shape;271;p3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3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3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5" name="Google Shape;275;p3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6" name="Google Shape;276;p3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7" name="Google Shape;277;p3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82" name="Google Shape;282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5" name="Google Shape;285;p3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86" name="Google Shape;286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3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3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91" name="Google Shape;291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2" name="Google Shape;292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3" name="Google Shape;293;p3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4" name="Google Shape;294;p3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95" name="Google Shape;295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6" name="Google Shape;296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3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9" name="Google Shape;299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0" name="Google Shape;300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" name="Google Shape;301;p3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3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303" name="Google Shape;303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4" name="Google Shape;304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6" name="Google Shape;306;p3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307" name="Google Shape;307;p3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308" name="Google Shape;308;p3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9" name="Google Shape;309;p3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0" name="Google Shape;310;p3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2" name="Google Shape;312;p3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3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18" name="Google Shape;31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1" name="Google Shape;321;p3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22" name="Google Shape;32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5" name="Google Shape;325;p3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6" name="Google Shape;326;p3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27" name="Google Shape;32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9" name="Google Shape;329;p3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3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1" name="Google Shape;331;p3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32" name="Google Shape;33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3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3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3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37" name="Google Shape;33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3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3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3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42" name="Google Shape;34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3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47" name="Google Shape;347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3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3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52" name="Google Shape;352;p3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3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8" name="Google Shape;358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0" name="Google Shape;360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1" name="Google Shape;361;p3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3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63" name="Google Shape;36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4" name="Google Shape;36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5" name="Google Shape;365;p3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6" name="Google Shape;366;p3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" name="Google Shape;367;p3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8" name="Google Shape;36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9" name="Google Shape;36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0" name="Google Shape;370;p3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1" name="Google Shape;371;p3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2" name="Google Shape;372;p3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73" name="Google Shape;37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4" name="Google Shape;37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3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6" name="Google Shape;376;p3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8" name="Google Shape;37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9" name="Google Shape;37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0" name="Google Shape;380;p3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1" name="Google Shape;381;p3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2" name="Google Shape;382;p3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83" name="Google Shape;38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4" name="Google Shape;38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5" name="Google Shape;385;p3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6" name="Google Shape;386;p3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7" name="Google Shape;387;p3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8" name="Google Shape;38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9" name="Google Shape;38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3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1" name="Google Shape;391;p3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2" name="Google Shape;392;p3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93" name="Google Shape;393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4" name="Google Shape;394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5" name="Google Shape;395;p3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3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7" name="Google Shape;397;p3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8" name="Google Shape;398;p3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9" name="Google Shape;399;p3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3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3" name="Google Shape;40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4" name="Google Shape;40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3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3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9" name="Google Shape;40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3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3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3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14" name="Google Shape;41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3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3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3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9" name="Google Shape;41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3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2" name="Google Shape;422;p3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3" name="Google Shape;423;p3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24" name="Google Shape;42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5" name="Google Shape;42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6" name="Google Shape;426;p3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3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8" name="Google Shape;428;p3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9" name="Google Shape;42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0" name="Google Shape;43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1" name="Google Shape;431;p3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2" name="Google Shape;432;p3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3" name="Google Shape;433;p3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34" name="Google Shape;43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5" name="Google Shape;43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6" name="Google Shape;436;p3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7" name="Google Shape;437;p3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p3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9" name="Google Shape;439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0" name="Google Shape;440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1" name="Google Shape;441;p3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2" name="Google Shape;442;p3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3" name="Google Shape;443;p3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44" name="Google Shape;444;p3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5" name="Google Shape;445;p3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6" name="Google Shape;446;p3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50" name="Google Shape;450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2" name="Google Shape;452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3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3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3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9" name="Google Shape;459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3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63" name="Google Shape;463;p3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64" name="Google Shape;464;p3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5" name="Google Shape;465;p3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6" name="Google Shape;466;p3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3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2" name="Google Shape;472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3" name="Google Shape;473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6" name="Google Shape;476;p3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7" name="Google Shape;477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8" name="Google Shape;478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83" name="Google Shape;483;p3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5" name="Google Shape;485;p3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6" name="Google Shape;486;p3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9" name="Google Shape;489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90" name="Google Shape;490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1" name="Google Shape;491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3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4" name="Google Shape;494;p3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9" name="Google Shape;499;p3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0" name="Google Shape;500;p3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3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5" name="Google Shape;505;p3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6" name="Google Shape;506;p3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3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0" name="Google Shape;510;p3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3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3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7" name="Google Shape;517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8" name="Google Shape;518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9" name="Google Shape;519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0" name="Google Shape;520;p40"/>
          <p:cNvSpPr txBox="1"/>
          <p:nvPr>
            <p:ph idx="3" type="subTitle"/>
          </p:nvPr>
        </p:nvSpPr>
        <p:spPr>
          <a:xfrm>
            <a:off x="12225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1" name="Google Shape;521;p4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4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6" name="Google Shape;526;p4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7" name="Google Shape;527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4" name="Google Shape;534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5" name="Google Shape;535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6" name="Google Shape;536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4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9" name="Google Shape;539;p4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4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4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5" name="Google Shape;545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4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4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2" name="Google Shape;552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3" name="Google Shape;553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42"/>
          <p:cNvSpPr txBox="1"/>
          <p:nvPr>
            <p:ph idx="3" type="subTitle"/>
          </p:nvPr>
        </p:nvSpPr>
        <p:spPr>
          <a:xfrm>
            <a:off x="12300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4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4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4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4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4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4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4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3" name="Google Shape;573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4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4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9" name="Google Shape;579;p4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4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1" name="Google Shape;581;p4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4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4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4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8" name="Google Shape;588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9" name="Google Shape;589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1" name="Google Shape;591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2" name="Google Shape;592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3" name="Google Shape;593;p4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4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8" name="Google Shape;598;p4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4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4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2" name="Google Shape;602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4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4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1" name="Google Shape;611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4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5" name="Google Shape;615;p4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4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0" name="Google Shape;620;p4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4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3" name="Google Shape;623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4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4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4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1" name="Google Shape;631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2" name="Google Shape;632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4" name="Google Shape;634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4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6" name="Google Shape;636;p4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4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4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2" name="Google Shape;642;p4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4" name="Google Shape;644;p4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4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4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4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2" name="Google Shape;652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3" name="Google Shape;653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4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4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4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2" name="Google Shape;662;p4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4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5" name="Google Shape;665;p4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4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p4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4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4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6 (Green)">
  <p:cSld name="CUSTOM_2_7_1_3_1_1_3_1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4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3" name="Google Shape;673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4" name="Google Shape;674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4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8" name="Google Shape;678;p4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4" name="Google Shape;684;p4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5" name="Google Shape;685;p4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6" name="Google Shape;686;p4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7" name="Google Shape;687;p4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88" name="Google Shape;688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p4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4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p4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4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6 (Yellow/Green)">
  <p:cSld name="CUSTOM_2_7_1_3_1_1_3_2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7" name="Google Shape;697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8" name="Google Shape;698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4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4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p4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4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9" name="Google Shape;709;p4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0" name="Google Shape;710;p4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1" name="Google Shape;711;p4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2" name="Google Shape;712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4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ay)">
  <p:cSld name="CUSTOM_2_7_1_3_1_1_3_3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1" name="Google Shape;721;p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2" name="Google Shape;722;p5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3" name="Google Shape;723;p5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4" name="Google Shape;724;p5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5" name="Google Shape;725;p5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5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5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5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5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5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5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5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5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4" name="Google Shape;734;p5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5" name="Google Shape;735;p5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36" name="Google Shape;736;p5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5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5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5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Blue)">
  <p:cSld name="CUSTOM_2_7_1_3_1_1_3_2_1"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5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5" name="Google Shape;745;p5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46" name="Google Shape;746;p5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5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5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9" name="Google Shape;749;p5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0" name="Google Shape;750;p5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5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5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5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5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5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5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5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0" name="Google Shape;760;p5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5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5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5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5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5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7 (Green)">
  <p:cSld name="CUSTOM_2_7_1_3_1_1_1_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5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9" name="Google Shape;769;p5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0" name="Google Shape;770;p5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1" name="Google Shape;771;p5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2" name="Google Shape;772;p5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3" name="Google Shape;773;p5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4" name="Google Shape;774;p5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6" name="Google Shape;776;p5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7" name="Google Shape;777;p5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8" name="Google Shape;778;p5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0" name="Google Shape;780;p5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5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5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5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86" name="Google Shape;786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5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5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5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5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7 (Yellow/Green)">
  <p:cSld name="CUSTOM_2_7_1_3_1_1_1_2_1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5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p5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6" name="Google Shape;796;p5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97" name="Google Shape;797;p5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8" name="Google Shape;798;p5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9" name="Google Shape;799;p5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0" name="Google Shape;800;p5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1" name="Google Shape;801;p5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5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3" name="Google Shape;803;p5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5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5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5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5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5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9" name="Google Shape;809;p5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5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5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5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13" name="Google Shape;813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5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ay)">
  <p:cSld name="CUSTOM_2_7_1_3_1_1_1_2_1_1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5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5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5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24" name="Google Shape;824;p5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5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5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7" name="Google Shape;827;p5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8" name="Google Shape;828;p5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p5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0" name="Google Shape;830;p5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5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2" name="Google Shape;832;p5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4" name="Google Shape;834;p5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5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6" name="Google Shape;836;p5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5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5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5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40" name="Google Shape;840;p5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5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5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5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5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5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5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Blue)">
  <p:cSld name="CUSTOM_2_7_1_3_1_1_1_2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0" name="Google Shape;850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51" name="Google Shape;851;p5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5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3" name="Google Shape;853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4" name="Google Shape;854;p5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5" name="Google Shape;855;p5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5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7" name="Google Shape;857;p5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5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9" name="Google Shape;859;p5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5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5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5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3" name="Google Shape;863;p5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5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5" name="Google Shape;865;p5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p5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67" name="Google Shape;867;p5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5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5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5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5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5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5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8 (Green)">
  <p:cSld name="CUSTOM_2_7_1_3_1_1_1_1_1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5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6" name="Google Shape;876;p5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77" name="Google Shape;877;p5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8" name="Google Shape;878;p5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9" name="Google Shape;879;p5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0" name="Google Shape;880;p5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5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2" name="Google Shape;882;p5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5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4" name="Google Shape;884;p5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5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6" name="Google Shape;886;p5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p5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5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9" name="Google Shape;889;p5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0" name="Google Shape;890;p5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1" name="Google Shape;891;p5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2" name="Google Shape;892;p5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5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4" name="Google Shape;894;p5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5" name="Google Shape;895;p5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6" name="Google Shape;896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5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9" name="Google Shape;899;p5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p5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2" name="Google Shape;902;p5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5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8 (Yellow/Green)">
  <p:cSld name="CUSTOM_2_7_1_3_1_1_1_1_1_1_1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5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5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07" name="Google Shape;907;p5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5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5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5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5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5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5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4" name="Google Shape;914;p5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5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6" name="Google Shape;916;p5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5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8" name="Google Shape;918;p5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9" name="Google Shape;919;p5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0" name="Google Shape;920;p5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5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2" name="Google Shape;922;p5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3" name="Google Shape;923;p5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5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5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26" name="Google Shape;926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5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ay)">
  <p:cSld name="CUSTOM_2_7_1_3_1_1_1_1_1_1_1_1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5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5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37" name="Google Shape;937;p5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8" name="Google Shape;938;p5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9" name="Google Shape;939;p5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0" name="Google Shape;940;p5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5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2" name="Google Shape;942;p5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5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4" name="Google Shape;944;p5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p5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6" name="Google Shape;946;p5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7" name="Google Shape;947;p5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8" name="Google Shape;948;p5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p5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5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1" name="Google Shape;951;p5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2" name="Google Shape;952;p5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5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4" name="Google Shape;954;p5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5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56" name="Google Shape;956;p5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5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5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5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5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5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Blue)">
  <p:cSld name="CUSTOM_2_7_1_3_1_1_1_1_1_1_1_1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67" name="Google Shape;967;p5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8" name="Google Shape;968;p5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69" name="Google Shape;969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5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5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5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5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5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5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6" name="Google Shape;976;p5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5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8" name="Google Shape;978;p5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5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0" name="Google Shape;980;p5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5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2" name="Google Shape;982;p5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3" name="Google Shape;983;p5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4" name="Google Shape;984;p5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5" name="Google Shape;985;p5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6" name="Google Shape;986;p5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5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5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5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5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5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5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5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5" name="Google Shape;995;p6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96" name="Google Shape;996;p6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7" name="Google Shape;997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98" name="Google Shape;9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9" name="Google Shape;999;p6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00" name="Google Shape;1000;p6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Google Shape;1002;p6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6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4" name="Google Shape;1004;p6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05" name="Google Shape;10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6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9" name="Google Shape;1009;p6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6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13" name="Google Shape;1013;p6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6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7" name="Google Shape;1017;p6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8" name="Google Shape;1018;p6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9" name="Google Shape;1019;p6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6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6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24" name="Google Shape;1024;p6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5" name="Google Shape;1025;p6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6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6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6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6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Google Shape;1032;p6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6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7" name="Google Shape;1037;p6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8" name="Google Shape;1038;p6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69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040" name="Google Shape;1040;p69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41" name="Google Shape;104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2" name="Google Shape;1042;p6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3" name="Google Shape;1043;p6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44" name="Google Shape;1044;p6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45" name="Google Shape;104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7" name="Google Shape;1047;p7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48" name="Google Shape;1048;p70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70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50" name="Google Shape;1050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1" name="Google Shape;1051;p70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2" name="Google Shape;1052;p70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53" name="Google Shape;1053;p70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54" name="Google Shape;1054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p70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7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58" name="Google Shape;1058;p7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71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060" name="Google Shape;106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1" name="Google Shape;1061;p71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2" name="Google Shape;1062;p71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63" name="Google Shape;1063;p71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064" name="Google Shape;106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71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7" name="Google Shape;1067;p7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68" name="Google Shape;1068;p7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9" name="Google Shape;106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0" name="Google Shape;1070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7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2" name="Google Shape;1072;p7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3" name="Google Shape;1073;p7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4" name="Google Shape;1074;p7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1075" name="Google Shape;1075;p7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Subsection Slide">
  <p:cSld name="CUSTOM_17_2_1_1_2"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7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7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9" name="Google Shape;1079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0" name="Google Shape;1080;p73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1" name="Google Shape;1081;p7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ransition Slide">
  <p:cSld name="CUSTOM_17_2_1_2"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p7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74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5" name="Google Shape;1085;p7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6" name="Google Shape;1086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Text Only">
  <p:cSld name="CUSTOM_2_7_2"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9" name="Google Shape;1089;p7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090" name="Google Shape;1090;p7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1" name="Google Shape;1091;p7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92" name="Google Shape;1092;p7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3" name="Google Shape;1093;p7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4" name="Google Shape;1094;p75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ext with Sidebar">
  <p:cSld name="CUSTOM_2_4_1"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6" name="Google Shape;1096;p76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7" name="Google Shape;1097;p76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8" name="Google Shape;1098;p76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99" name="Google Shape;1099;p76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0" name="Google Shape;1100;p76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01" name="Google Shape;1101;p7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02" name="Google Shape;1102;p7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3" name="Google Shape;1103;p7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4" name="Google Shape;1104;p76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Call Attention Slide">
  <p:cSld name="CUSTOM_2_3_1_1_3_1_1_2_1_1"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" name="Google Shape;1106;p7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77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08" name="Google Shape;1108;p77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Google Shape;1109;p7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0" name="Google Shape;1110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Instructor Demonstration">
  <p:cSld name="CUSTOM_2_3_1_1_1_1_1_2_1_2_1_2"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7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7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4" name="Google Shape;1114;p7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7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6" name="Google Shape;1116;p78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17" name="Google Shape;1117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18" name="Google Shape;1118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78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Activity">
  <p:cSld name="CUSTOM_2_3_1_1_1_1_1_2_1_2_1_1_1_1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79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79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79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25" name="Google Shape;1125;p79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6" name="Google Shape;1126;p79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7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8" name="Google Shape;1128;p79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9" name="Google Shape;1129;p7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0" name="Google Shape;1130;p79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Activity with Instructions ">
  <p:cSld name="CUSTOM_2_5_1_3_1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80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8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34" name="Google Shape;1134;p8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5" name="Google Shape;1135;p8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6" name="Google Shape;1136;p8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7" name="Google Shape;1137;p80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138" name="Google Shape;1138;p8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9" name="Google Shape;1139;p80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0" name="Google Shape;1140;p80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Challenge">
  <p:cSld name="CUSTOM_2_3_1_1_1_1_1_2_1_2_1_1_4"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Google Shape;1142;p8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p8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44" name="Google Shape;114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Google Shape;1145;p8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6" name="Google Shape;1146;p81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7" name="Google Shape;1147;p81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48" name="Google Shape;1148;p81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9" name="Google Shape;1149;p8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50" name="Google Shape;1150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Challenge with Instructions">
  <p:cSld name="CUSTOM_2_5_1_4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2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3" name="Google Shape;1153;p8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54" name="Google Shape;1154;p8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5" name="Google Shape;1155;p82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56" name="Google Shape;1156;p82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7" name="Google Shape;1157;p82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58" name="Google Shape;1158;p8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9" name="Google Shape;1159;p8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160" name="Google Shape;1160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Homework">
  <p:cSld name="CUSTOM_2_3_1_1_1_1_1_2_1_2_1_1_3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8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p8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4" name="Google Shape;1164;p83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8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6" name="Google Shape;1166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Google Shape;1167;p8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8" name="Google Shape;1168;p83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69" name="Google Shape;1169;p83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0" name="Google Shape;1170;p8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1" name="Google Shape;1171;p83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Homework with Instructions">
  <p:cSld name="CUSTOM_2_5_2"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84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74" name="Google Shape;1174;p8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75" name="Google Shape;1175;p8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6" name="Google Shape;1176;p84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8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78" name="Google Shape;1178;p84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79" name="Google Shape;1179;p8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0" name="Google Shape;1180;p84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1" name="Google Shape;1181;p84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Numbered 1–4 (Green)">
  <p:cSld name="CUSTOM_2_7_1"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8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4" name="Google Shape;1184;p8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5" name="Google Shape;1185;p8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86" name="Google Shape;1186;p8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7" name="Google Shape;1187;p8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8" name="Google Shape;1188;p8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9" name="Google Shape;1189;p8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90" name="Google Shape;1190;p8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191" name="Google Shape;1191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2" name="Google Shape;1192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3" name="Google Shape;1193;p8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194" name="Google Shape;1194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5" name="Google Shape;1195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6" name="Google Shape;1196;p8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197" name="Google Shape;1197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198" name="Google Shape;1198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9" name="Google Shape;1199;p8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200" name="Google Shape;1200;p8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01" name="Google Shape;1201;p8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2" name="Google Shape;1202;p85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3" name="Google Shape;1203;p8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4" name="Google Shape;1204;p8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5" name="Google Shape;1205;p8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6" name="Google Shape;1206;p85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7" name="Google Shape;1207;p85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8" name="Google Shape;1208;p85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Numbered 1–5 (Green)">
  <p:cSld name="CUSTOM_2_7_1_4"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8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2" name="Google Shape;1212;p8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13" name="Google Shape;1213;p8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4" name="Google Shape;1214;p8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15" name="Google Shape;1215;p8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6" name="Google Shape;1216;p8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17" name="Google Shape;1217;p86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218" name="Google Shape;1218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19" name="Google Shape;1219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0" name="Google Shape;1220;p86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221" name="Google Shape;1221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2" name="Google Shape;1222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86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224" name="Google Shape;1224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5" name="Google Shape;1225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86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227" name="Google Shape;122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28" name="Google Shape;122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9" name="Google Shape;1229;p86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0" name="Google Shape;1230;p8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1" name="Google Shape;1231;p8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8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8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4" name="Google Shape;1234;p86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35" name="Google Shape;1235;p86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36" name="Google Shape;1236;p86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1237" name="Google Shape;1237;p8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38" name="Google Shape;1238;p8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9" name="Google Shape;1239;p8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0" name="Google Shape;1240;p8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6 (Gray)">
  <p:cSld name="CUSTOM_2_7_1_3_1_1"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87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3" name="Google Shape;1243;p8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4" name="Google Shape;1244;p8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45" name="Google Shape;1245;p8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6" name="Google Shape;1246;p8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7" name="Google Shape;1247;p8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8" name="Google Shape;1248;p8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49" name="Google Shape;1249;p87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50" name="Google Shape;1250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1" name="Google Shape;1251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2" name="Google Shape;1252;p8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53" name="Google Shape;1253;p87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4" name="Google Shape;1254;p87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55" name="Google Shape;1255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56" name="Google Shape;1256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7" name="Google Shape;1257;p87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8" name="Google Shape;1258;p87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59" name="Google Shape;1259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0" name="Google Shape;1260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87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2" name="Google Shape;1262;p87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263" name="Google Shape;1263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4" name="Google Shape;1264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87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66" name="Google Shape;1266;p87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267" name="Google Shape;1267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68" name="Google Shape;1268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9" name="Google Shape;1269;p87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0" name="Google Shape;1270;p87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271" name="Google Shape;1271;p87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72" name="Google Shape;1272;p87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73" name="Google Shape;1273;p87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4" name="Google Shape;1274;p87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5" name="Google Shape;1275;p87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6" name="Google Shape;1276;p87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7" name="Google Shape;1277;p87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6 (Blue)">
  <p:cSld name="CUSTOM_2_7_1_3_1_1_2"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8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8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1" name="Google Shape;1281;p8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82" name="Google Shape;1282;p8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3" name="Google Shape;1283;p8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84" name="Google Shape;1284;p8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5" name="Google Shape;1285;p8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6" name="Google Shape;1286;p88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1287" name="Google Shape;1287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88" name="Google Shape;1288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9" name="Google Shape;1289;p88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90" name="Google Shape;1290;p88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1" name="Google Shape;1291;p88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1292" name="Google Shape;1292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3" name="Google Shape;1293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88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5" name="Google Shape;1295;p88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1296" name="Google Shape;1296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297" name="Google Shape;1297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8" name="Google Shape;1298;p88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88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1300" name="Google Shape;1300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1" name="Google Shape;1301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2" name="Google Shape;1302;p88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3" name="Google Shape;1303;p88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1304" name="Google Shape;1304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5" name="Google Shape;1305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6" name="Google Shape;1306;p88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7" name="Google Shape;1307;p88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1308" name="Google Shape;1308;p88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309" name="Google Shape;1309;p88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0" name="Google Shape;1310;p88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1" name="Google Shape;1311;p88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2" name="Google Shape;1312;p88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3" name="Google Shape;1313;p8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4" name="Google Shape;1314;p88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7 (Gray)">
  <p:cSld name="CUSTOM_2_7_1_3_1_1_1"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89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8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18" name="Google Shape;1318;p8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19" name="Google Shape;1319;p8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0" name="Google Shape;1320;p8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21" name="Google Shape;1321;p8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2" name="Google Shape;1322;p8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23" name="Google Shape;1323;p89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1324" name="Google Shape;132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25" name="Google Shape;132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6" name="Google Shape;1326;p89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27" name="Google Shape;1327;p89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8" name="Google Shape;1328;p89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1329" name="Google Shape;132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0" name="Google Shape;133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1" name="Google Shape;1331;p89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2" name="Google Shape;1332;p89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3" name="Google Shape;1333;p89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1334" name="Google Shape;133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35" name="Google Shape;133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6" name="Google Shape;1336;p89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37" name="Google Shape;1337;p89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38" name="Google Shape;1338;p89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1339" name="Google Shape;133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0" name="Google Shape;134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1" name="Google Shape;1341;p89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2" name="Google Shape;1342;p89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3" name="Google Shape;1343;p89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1344" name="Google Shape;134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45" name="Google Shape;134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6" name="Google Shape;1346;p89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7" name="Google Shape;1347;p89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8" name="Google Shape;1348;p89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1349" name="Google Shape;1349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0" name="Google Shape;1350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1" name="Google Shape;1351;p89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2" name="Google Shape;1352;p89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53" name="Google Shape;1353;p89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1354" name="Google Shape;1354;p89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55" name="Google Shape;1355;p89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6" name="Google Shape;1356;p89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8 (Gray)">
  <p:cSld name="CUSTOM_2_7_1_3_1_1_1_1"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9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9" name="Google Shape;1359;p9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360" name="Google Shape;1360;p9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1" name="Google Shape;1361;p9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62" name="Google Shape;1362;p9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3" name="Google Shape;1363;p9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4" name="Google Shape;1364;p90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65" name="Google Shape;1365;p90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366" name="Google Shape;136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67" name="Google Shape;136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68" name="Google Shape;1368;p90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69" name="Google Shape;1369;p90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0" name="Google Shape;1370;p90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371" name="Google Shape;137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2" name="Google Shape;137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3" name="Google Shape;1373;p90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4" name="Google Shape;1374;p90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5" name="Google Shape;1375;p90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376" name="Google Shape;137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77" name="Google Shape;137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8" name="Google Shape;1378;p90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9" name="Google Shape;1379;p90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0" name="Google Shape;1380;p90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381" name="Google Shape;138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2" name="Google Shape;138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3" name="Google Shape;1383;p90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4" name="Google Shape;1384;p90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85" name="Google Shape;1385;p90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386" name="Google Shape;138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87" name="Google Shape;138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8" name="Google Shape;1388;p90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9" name="Google Shape;1389;p90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0" name="Google Shape;1390;p90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391" name="Google Shape;139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2" name="Google Shape;139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3" name="Google Shape;1393;p90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4" name="Google Shape;1394;p90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5" name="Google Shape;1395;p90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396" name="Google Shape;1396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397" name="Google Shape;1397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8" name="Google Shape;1398;p90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9" name="Google Shape;1399;p90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0" name="Google Shape;1400;p90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01" name="Google Shape;1401;p9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02" name="Google Shape;1402;p9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3" name="Google Shape;1403;p90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8 (Green)">
  <p:cSld name="CUSTOM_2_7_1_3_1_1_1_1_1"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9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6" name="Google Shape;1406;p9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07" name="Google Shape;1407;p9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8" name="Google Shape;1408;p9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09" name="Google Shape;1409;p9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0" name="Google Shape;1410;p9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1" name="Google Shape;1411;p91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2" name="Google Shape;1412;p91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1413" name="Google Shape;141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4" name="Google Shape;141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15" name="Google Shape;1415;p91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16" name="Google Shape;1416;p91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7" name="Google Shape;1417;p91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1418" name="Google Shape;141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19" name="Google Shape;141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0" name="Google Shape;1420;p91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1" name="Google Shape;1421;p91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2" name="Google Shape;1422;p91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1423" name="Google Shape;142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4" name="Google Shape;142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5" name="Google Shape;1425;p91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6" name="Google Shape;1426;p91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7" name="Google Shape;1427;p91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1428" name="Google Shape;142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29" name="Google Shape;142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0" name="Google Shape;1430;p91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1" name="Google Shape;1431;p91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2" name="Google Shape;1432;p91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1433" name="Google Shape;143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4" name="Google Shape;143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5" name="Google Shape;1435;p91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6" name="Google Shape;1436;p91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7" name="Google Shape;1437;p91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1438" name="Google Shape;143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39" name="Google Shape;143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0" name="Google Shape;1440;p91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1" name="Google Shape;1441;p91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2" name="Google Shape;1442;p91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1443" name="Google Shape;1443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4" name="Google Shape;1444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5" name="Google Shape;1445;p91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6" name="Google Shape;1446;p91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7" name="Google Shape;1447;p91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1448" name="Google Shape;1448;p9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49" name="Google Shape;1449;p9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0" name="Google Shape;1450;p91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3 (Green)">
  <p:cSld name="CUSTOM_2_7_1_5"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9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53" name="Google Shape;1453;p9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54" name="Google Shape;1454;p9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5" name="Google Shape;1455;p9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56" name="Google Shape;1456;p9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7" name="Google Shape;1457;p9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58" name="Google Shape;1458;p92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1459" name="Google Shape;145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0" name="Google Shape;146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1" name="Google Shape;1461;p92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92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3" name="Google Shape;1463;p92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1464" name="Google Shape;1464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65" name="Google Shape;1465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6" name="Google Shape;1466;p92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7" name="Google Shape;1467;p92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68" name="Google Shape;1468;p92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1469" name="Google Shape;1469;p9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70" name="Google Shape;1470;p9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1" name="Google Shape;1471;p92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2" name="Google Shape;1472;p92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2 (Blue)">
  <p:cSld name="CUSTOM_2_7_1_5_2_1">
    <p:spTree>
      <p:nvGrpSpPr>
        <p:cNvPr id="1473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" name="Google Shape;1474;p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5" name="Google Shape;1475;p93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6" name="Google Shape;1476;p9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7" name="Google Shape;1477;p9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78" name="Google Shape;1478;p9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9" name="Google Shape;1479;p9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80" name="Google Shape;1480;p9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1" name="Google Shape;1481;p9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482" name="Google Shape;1482;p93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1483" name="Google Shape;1483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84" name="Google Shape;1484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85" name="Google Shape;1485;p93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6" name="Google Shape;1486;p93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87" name="Google Shape;1487;p93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88" name="Google Shape;1488;p93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1489" name="Google Shape;1489;p9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490" name="Google Shape;1490;p9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1" name="Google Shape;1491;p93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2" name="Google Shape;1492;p93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5 (Grey)">
  <p:cSld name="CUSTOM_2_7_1_5_1">
    <p:spTree>
      <p:nvGrpSpPr>
        <p:cNvPr id="1493" name="Shape 1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4" name="Google Shape;1494;p9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5" name="Google Shape;1495;p9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96" name="Google Shape;1496;p9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7" name="Google Shape;1497;p9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98" name="Google Shape;1498;p9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9" name="Google Shape;1499;p9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00" name="Google Shape;1500;p94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1" name="Google Shape;1501;p94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2" name="Google Shape;1502;p94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94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4" name="Google Shape;1504;p94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5" name="Google Shape;1505;p94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6" name="Google Shape;1506;p94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07" name="Google Shape;1507;p94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8" name="Google Shape;1508;p94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9" name="Google Shape;1509;p94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0" name="Google Shape;1510;p94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1" name="Google Shape;1511;p94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2" name="Google Shape;1512;p94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513" name="Google Shape;1513;p94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4" name="Google Shape;1514;p94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94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6" name="Google Shape;1516;p94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7" name="Google Shape;1517;p94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8" name="Google Shape;1518;p94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19" name="Google Shape;1519;p94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Bullets 1–4 (Greens)">
  <p:cSld name="CUSTOM_2_7_1_6_1_2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1" name="Google Shape;1521;p9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2" name="Google Shape;1522;p9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3" name="Google Shape;1523;p9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24" name="Google Shape;1524;p9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5" name="Google Shape;1525;p9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6" name="Google Shape;1526;p9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7" name="Google Shape;1527;p9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8" name="Google Shape;1528;p95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9" name="Google Shape;1529;p9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9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1" name="Google Shape;1531;p9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2" name="Google Shape;1532;p95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3" name="Google Shape;1533;p95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34" name="Google Shape;1534;p95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35" name="Google Shape;1535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6" name="Google Shape;1536;p95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7" name="Google Shape;1537;p95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8" name="Google Shape;1538;p9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Bullets 1–4 (Yellow/Green)">
  <p:cSld name="CUSTOM_2_7_1_6_1_2_1">
    <p:spTree>
      <p:nvGrpSpPr>
        <p:cNvPr id="1539" name="Shape 1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Google Shape;1540;p96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1" name="Google Shape;1541;p9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2" name="Google Shape;1542;p9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43" name="Google Shape;1543;p9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4" name="Google Shape;1544;p9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45" name="Google Shape;1545;p9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6" name="Google Shape;1546;p9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7" name="Google Shape;1547;p96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8" name="Google Shape;1548;p96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96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0" name="Google Shape;1550;p96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1" name="Google Shape;1551;p96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2" name="Google Shape;1552;p96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53" name="Google Shape;1553;p96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54" name="Google Shape;1554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5" name="Google Shape;1555;p96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6" name="Google Shape;1556;p96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7" name="Google Shape;1557;p9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ay)">
  <p:cSld name="CUSTOM_2_7_1_6_1_2_1_1"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97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0" name="Google Shape;1560;p9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1" name="Google Shape;1561;p9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2" name="Google Shape;1562;p9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3" name="Google Shape;1563;p9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64" name="Google Shape;1564;p9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5" name="Google Shape;1565;p9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6" name="Google Shape;1566;p97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7" name="Google Shape;1567;p97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8" name="Google Shape;1568;p97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97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0" name="Google Shape;1570;p97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1" name="Google Shape;1571;p97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72" name="Google Shape;1572;p97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73" name="Google Shape;1573;p97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4" name="Google Shape;1574;p97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97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6" name="Google Shape;1576;p97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Blue)">
  <p:cSld name="CUSTOM_2_7_1_6_1_2_1_1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9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9" name="Google Shape;1579;p9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0" name="Google Shape;1580;p9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81" name="Google Shape;1581;p9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2" name="Google Shape;1582;p9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83" name="Google Shape;1583;p9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4" name="Google Shape;1584;p9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5" name="Google Shape;1585;p9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86" name="Google Shape;1586;p9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7" name="Google Shape;1587;p9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8" name="Google Shape;1588;p9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9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0" name="Google Shape;1590;p9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1" name="Google Shape;1591;p9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92" name="Google Shape;1592;p98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3" name="Google Shape;1593;p98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4" name="Google Shape;1594;p98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5" name="Google Shape;1595;p98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5 (Green)">
  <p:cSld name="CUSTOM_2_7_1_4_1"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9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9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9" name="Google Shape;1599;p9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00" name="Google Shape;1600;p9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1" name="Google Shape;1601;p9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02" name="Google Shape;1602;p9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3" name="Google Shape;1603;p9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4" name="Google Shape;1604;p99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5" name="Google Shape;1605;p9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9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7" name="Google Shape;1607;p9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8" name="Google Shape;1608;p9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09" name="Google Shape;1609;p99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0" name="Google Shape;1610;p99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1" name="Google Shape;1611;p9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2" name="Google Shape;1612;p9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13" name="Google Shape;1613;p9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99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9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99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99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5 (Green/Yellow)">
  <p:cSld name="CUSTOM_2_7_1_4_1_2">
    <p:spTree>
      <p:nvGrpSpPr>
        <p:cNvPr id="1618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100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0" name="Google Shape;1620;p10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1" name="Google Shape;1621;p10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22" name="Google Shape;1622;p10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3" name="Google Shape;1623;p10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24" name="Google Shape;1624;p10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5" name="Google Shape;1625;p10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6" name="Google Shape;1626;p100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27" name="Google Shape;1627;p100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8" name="Google Shape;1628;p100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9" name="Google Shape;1629;p100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0" name="Google Shape;1630;p100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1" name="Google Shape;1631;p100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2" name="Google Shape;1632;p100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33" name="Google Shape;1633;p100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4" name="Google Shape;1634;p100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35" name="Google Shape;1635;p10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6" name="Google Shape;1636;p100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7" name="Google Shape;1637;p100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8" name="Google Shape;1638;p100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9" name="Google Shape;1639;p100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ay)">
  <p:cSld name="CUSTOM_2_7_1_4_1_1"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0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2" name="Google Shape;1642;p10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3" name="Google Shape;1643;p10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44" name="Google Shape;1644;p10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5" name="Google Shape;1645;p10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46" name="Google Shape;1646;p10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7" name="Google Shape;1647;p10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8" name="Google Shape;1648;p101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49" name="Google Shape;1649;p10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0" name="Google Shape;1650;p10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1" name="Google Shape;1651;p10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2" name="Google Shape;1652;p10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3" name="Google Shape;1653;p101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4" name="Google Shape;1654;p101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55" name="Google Shape;1655;p10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p10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57" name="Google Shape;1657;p101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01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01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0" name="Google Shape;1660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1" name="Google Shape;1661;p101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Blue)">
  <p:cSld name="CUSTOM_2_7_1_4_1_1_1"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p10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p10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5" name="Google Shape;1665;p10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66" name="Google Shape;1666;p10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7" name="Google Shape;1667;p10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68" name="Google Shape;1668;p10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69" name="Google Shape;1669;p10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0" name="Google Shape;1670;p10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1" name="Google Shape;1671;p10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p10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3" name="Google Shape;1673;p10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4" name="Google Shape;1674;p10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5" name="Google Shape;1675;p10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6" name="Google Shape;1676;p10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77" name="Google Shape;1677;p10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8" name="Google Shape;1678;p10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679" name="Google Shape;1679;p102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02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02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2" name="Google Shape;1682;p102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102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55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54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5.xml"/><Relationship Id="rId42" Type="http://schemas.openxmlformats.org/officeDocument/2006/relationships/slideLayout" Target="../slideLayouts/slideLayout107.xml"/><Relationship Id="rId41" Type="http://schemas.openxmlformats.org/officeDocument/2006/relationships/slideLayout" Target="../slideLayouts/slideLayout106.xml"/><Relationship Id="rId44" Type="http://schemas.openxmlformats.org/officeDocument/2006/relationships/slideLayout" Target="../slideLayouts/slideLayout109.xml"/><Relationship Id="rId43" Type="http://schemas.openxmlformats.org/officeDocument/2006/relationships/slideLayout" Target="../slideLayouts/slideLayout108.xml"/><Relationship Id="rId46" Type="http://schemas.openxmlformats.org/officeDocument/2006/relationships/slideLayout" Target="../slideLayouts/slideLayout111.xml"/><Relationship Id="rId45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48" Type="http://schemas.openxmlformats.org/officeDocument/2006/relationships/slideLayout" Target="../slideLayouts/slideLayout113.xml"/><Relationship Id="rId47" Type="http://schemas.openxmlformats.org/officeDocument/2006/relationships/slideLayout" Target="../slideLayouts/slideLayout112.xml"/><Relationship Id="rId49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Relationship Id="rId31" Type="http://schemas.openxmlformats.org/officeDocument/2006/relationships/slideLayout" Target="../slideLayouts/slideLayout96.xml"/><Relationship Id="rId30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98.xml"/><Relationship Id="rId32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00.xml"/><Relationship Id="rId34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02.xml"/><Relationship Id="rId36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04.xml"/><Relationship Id="rId38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85.xml"/><Relationship Id="rId22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86.xml"/><Relationship Id="rId24" Type="http://schemas.openxmlformats.org/officeDocument/2006/relationships/slideLayout" Target="../slideLayouts/slideLayout89.xml"/><Relationship Id="rId23" Type="http://schemas.openxmlformats.org/officeDocument/2006/relationships/slideLayout" Target="../slideLayouts/slideLayout88.xml"/><Relationship Id="rId26" Type="http://schemas.openxmlformats.org/officeDocument/2006/relationships/slideLayout" Target="../slideLayouts/slideLayout91.xml"/><Relationship Id="rId25" Type="http://schemas.openxmlformats.org/officeDocument/2006/relationships/slideLayout" Target="../slideLayouts/slideLayout90.xml"/><Relationship Id="rId28" Type="http://schemas.openxmlformats.org/officeDocument/2006/relationships/slideLayout" Target="../slideLayouts/slideLayout93.xml"/><Relationship Id="rId27" Type="http://schemas.openxmlformats.org/officeDocument/2006/relationships/slideLayout" Target="../slideLayouts/slideLayout92.xml"/><Relationship Id="rId29" Type="http://schemas.openxmlformats.org/officeDocument/2006/relationships/slideLayout" Target="../slideLayouts/slideLayout94.xml"/><Relationship Id="rId51" Type="http://schemas.openxmlformats.org/officeDocument/2006/relationships/theme" Target="../theme/theme6.xml"/><Relationship Id="rId50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55.xml"/><Relationship Id="rId42" Type="http://schemas.openxmlformats.org/officeDocument/2006/relationships/slideLayout" Target="../slideLayouts/slideLayout157.xml"/><Relationship Id="rId41" Type="http://schemas.openxmlformats.org/officeDocument/2006/relationships/slideLayout" Target="../slideLayouts/slideLayout156.xml"/><Relationship Id="rId44" Type="http://schemas.openxmlformats.org/officeDocument/2006/relationships/slideLayout" Target="../slideLayouts/slideLayout159.xml"/><Relationship Id="rId43" Type="http://schemas.openxmlformats.org/officeDocument/2006/relationships/slideLayout" Target="../slideLayouts/slideLayout158.xml"/><Relationship Id="rId46" Type="http://schemas.openxmlformats.org/officeDocument/2006/relationships/slideLayout" Target="../slideLayouts/slideLayout161.xml"/><Relationship Id="rId45" Type="http://schemas.openxmlformats.org/officeDocument/2006/relationships/slideLayout" Target="../slideLayouts/slideLayout160.xml"/><Relationship Id="rId1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17.xml"/><Relationship Id="rId3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9.xml"/><Relationship Id="rId9" Type="http://schemas.openxmlformats.org/officeDocument/2006/relationships/slideLayout" Target="../slideLayouts/slideLayout124.xml"/><Relationship Id="rId48" Type="http://schemas.openxmlformats.org/officeDocument/2006/relationships/slideLayout" Target="../slideLayouts/slideLayout163.xml"/><Relationship Id="rId47" Type="http://schemas.openxmlformats.org/officeDocument/2006/relationships/slideLayout" Target="../slideLayouts/slideLayout162.xml"/><Relationship Id="rId49" Type="http://schemas.openxmlformats.org/officeDocument/2006/relationships/slideLayout" Target="../slideLayouts/slideLayout164.xml"/><Relationship Id="rId5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2.xml"/><Relationship Id="rId8" Type="http://schemas.openxmlformats.org/officeDocument/2006/relationships/slideLayout" Target="../slideLayouts/slideLayout123.xml"/><Relationship Id="rId31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5.xml"/><Relationship Id="rId33" Type="http://schemas.openxmlformats.org/officeDocument/2006/relationships/slideLayout" Target="../slideLayouts/slideLayout148.xml"/><Relationship Id="rId32" Type="http://schemas.openxmlformats.org/officeDocument/2006/relationships/slideLayout" Target="../slideLayouts/slideLayout147.xml"/><Relationship Id="rId35" Type="http://schemas.openxmlformats.org/officeDocument/2006/relationships/slideLayout" Target="../slideLayouts/slideLayout150.xml"/><Relationship Id="rId34" Type="http://schemas.openxmlformats.org/officeDocument/2006/relationships/slideLayout" Target="../slideLayouts/slideLayout149.xml"/><Relationship Id="rId37" Type="http://schemas.openxmlformats.org/officeDocument/2006/relationships/slideLayout" Target="../slideLayouts/slideLayout152.xml"/><Relationship Id="rId36" Type="http://schemas.openxmlformats.org/officeDocument/2006/relationships/slideLayout" Target="../slideLayouts/slideLayout151.xml"/><Relationship Id="rId39" Type="http://schemas.openxmlformats.org/officeDocument/2006/relationships/slideLayout" Target="../slideLayouts/slideLayout154.xml"/><Relationship Id="rId38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35.xml"/><Relationship Id="rId22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39.xml"/><Relationship Id="rId23" Type="http://schemas.openxmlformats.org/officeDocument/2006/relationships/slideLayout" Target="../slideLayouts/slideLayout138.xml"/><Relationship Id="rId26" Type="http://schemas.openxmlformats.org/officeDocument/2006/relationships/slideLayout" Target="../slideLayouts/slideLayout141.xml"/><Relationship Id="rId25" Type="http://schemas.openxmlformats.org/officeDocument/2006/relationships/slideLayout" Target="../slideLayouts/slideLayout140.xml"/><Relationship Id="rId28" Type="http://schemas.openxmlformats.org/officeDocument/2006/relationships/slideLayout" Target="../slideLayouts/slideLayout143.xml"/><Relationship Id="rId27" Type="http://schemas.openxmlformats.org/officeDocument/2006/relationships/slideLayout" Target="../slideLayouts/slideLayout142.xml"/><Relationship Id="rId29" Type="http://schemas.openxmlformats.org/officeDocument/2006/relationships/slideLayout" Target="../slideLayouts/slideLayout144.xml"/><Relationship Id="rId51" Type="http://schemas.openxmlformats.org/officeDocument/2006/relationships/slideLayout" Target="../slideLayouts/slideLayout166.xml"/><Relationship Id="rId50" Type="http://schemas.openxmlformats.org/officeDocument/2006/relationships/slideLayout" Target="../slideLayouts/slideLayout165.xml"/><Relationship Id="rId53" Type="http://schemas.openxmlformats.org/officeDocument/2006/relationships/slideLayout" Target="../slideLayouts/slideLayout168.xml"/><Relationship Id="rId52" Type="http://schemas.openxmlformats.org/officeDocument/2006/relationships/slideLayout" Target="../slideLayouts/slideLayout167.xml"/><Relationship Id="rId11" Type="http://schemas.openxmlformats.org/officeDocument/2006/relationships/slideLayout" Target="../slideLayouts/slideLayout126.xml"/><Relationship Id="rId55" Type="http://schemas.openxmlformats.org/officeDocument/2006/relationships/theme" Target="../theme/theme5.xml"/><Relationship Id="rId10" Type="http://schemas.openxmlformats.org/officeDocument/2006/relationships/slideLayout" Target="../slideLayouts/slideLayout125.xml"/><Relationship Id="rId54" Type="http://schemas.openxmlformats.org/officeDocument/2006/relationships/slideLayout" Target="../slideLayouts/slideLayout169.xml"/><Relationship Id="rId13" Type="http://schemas.openxmlformats.org/officeDocument/2006/relationships/slideLayout" Target="../slideLayouts/slideLayout128.xml"/><Relationship Id="rId12" Type="http://schemas.openxmlformats.org/officeDocument/2006/relationships/slideLayout" Target="../slideLayouts/slideLayout127.xml"/><Relationship Id="rId15" Type="http://schemas.openxmlformats.org/officeDocument/2006/relationships/slideLayout" Target="../slideLayouts/slideLayout130.xml"/><Relationship Id="rId14" Type="http://schemas.openxmlformats.org/officeDocument/2006/relationships/slideLayout" Target="../slideLayouts/slideLayout129.xml"/><Relationship Id="rId17" Type="http://schemas.openxmlformats.org/officeDocument/2006/relationships/slideLayout" Target="../slideLayouts/slideLayout132.xml"/><Relationship Id="rId16" Type="http://schemas.openxmlformats.org/officeDocument/2006/relationships/slideLayout" Target="../slideLayouts/slideLayout131.xml"/><Relationship Id="rId19" Type="http://schemas.openxmlformats.org/officeDocument/2006/relationships/slideLayout" Target="../slideLayouts/slideLayout134.xml"/><Relationship Id="rId18" Type="http://schemas.openxmlformats.org/officeDocument/2006/relationships/slideLayout" Target="../slideLayouts/slideLayout133.xml"/></Relationships>
</file>

<file path=ppt/slideMasters/_rels/slideMaster5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209.xml"/><Relationship Id="rId42" Type="http://schemas.openxmlformats.org/officeDocument/2006/relationships/slideLayout" Target="../slideLayouts/slideLayout211.xml"/><Relationship Id="rId41" Type="http://schemas.openxmlformats.org/officeDocument/2006/relationships/slideLayout" Target="../slideLayouts/slideLayout210.xml"/><Relationship Id="rId44" Type="http://schemas.openxmlformats.org/officeDocument/2006/relationships/slideLayout" Target="../slideLayouts/slideLayout213.xml"/><Relationship Id="rId43" Type="http://schemas.openxmlformats.org/officeDocument/2006/relationships/slideLayout" Target="../slideLayouts/slideLayout212.xml"/><Relationship Id="rId46" Type="http://schemas.openxmlformats.org/officeDocument/2006/relationships/slideLayout" Target="../slideLayouts/slideLayout215.xml"/><Relationship Id="rId45" Type="http://schemas.openxmlformats.org/officeDocument/2006/relationships/slideLayout" Target="../slideLayouts/slideLayout214.xml"/><Relationship Id="rId1" Type="http://schemas.openxmlformats.org/officeDocument/2006/relationships/slideLayout" Target="../slideLayouts/slideLayout170.xml"/><Relationship Id="rId2" Type="http://schemas.openxmlformats.org/officeDocument/2006/relationships/slideLayout" Target="../slideLayouts/slideLayout171.xml"/><Relationship Id="rId3" Type="http://schemas.openxmlformats.org/officeDocument/2006/relationships/slideLayout" Target="../slideLayouts/slideLayout172.xml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48" Type="http://schemas.openxmlformats.org/officeDocument/2006/relationships/slideLayout" Target="../slideLayouts/slideLayout217.xml"/><Relationship Id="rId47" Type="http://schemas.openxmlformats.org/officeDocument/2006/relationships/slideLayout" Target="../slideLayouts/slideLayout216.xml"/><Relationship Id="rId49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74.xml"/><Relationship Id="rId6" Type="http://schemas.openxmlformats.org/officeDocument/2006/relationships/slideLayout" Target="../slideLayouts/slideLayout175.xml"/><Relationship Id="rId7" Type="http://schemas.openxmlformats.org/officeDocument/2006/relationships/slideLayout" Target="../slideLayouts/slideLayout176.xml"/><Relationship Id="rId8" Type="http://schemas.openxmlformats.org/officeDocument/2006/relationships/slideLayout" Target="../slideLayouts/slideLayout177.xml"/><Relationship Id="rId31" Type="http://schemas.openxmlformats.org/officeDocument/2006/relationships/slideLayout" Target="../slideLayouts/slideLayout200.xml"/><Relationship Id="rId30" Type="http://schemas.openxmlformats.org/officeDocument/2006/relationships/slideLayout" Target="../slideLayouts/slideLayout199.xml"/><Relationship Id="rId33" Type="http://schemas.openxmlformats.org/officeDocument/2006/relationships/slideLayout" Target="../slideLayouts/slideLayout202.xml"/><Relationship Id="rId32" Type="http://schemas.openxmlformats.org/officeDocument/2006/relationships/slideLayout" Target="../slideLayouts/slideLayout201.xml"/><Relationship Id="rId35" Type="http://schemas.openxmlformats.org/officeDocument/2006/relationships/slideLayout" Target="../slideLayouts/slideLayout204.xml"/><Relationship Id="rId34" Type="http://schemas.openxmlformats.org/officeDocument/2006/relationships/slideLayout" Target="../slideLayouts/slideLayout203.xml"/><Relationship Id="rId37" Type="http://schemas.openxmlformats.org/officeDocument/2006/relationships/slideLayout" Target="../slideLayouts/slideLayout206.xml"/><Relationship Id="rId36" Type="http://schemas.openxmlformats.org/officeDocument/2006/relationships/slideLayout" Target="../slideLayouts/slideLayout205.xml"/><Relationship Id="rId39" Type="http://schemas.openxmlformats.org/officeDocument/2006/relationships/slideLayout" Target="../slideLayouts/slideLayout208.xml"/><Relationship Id="rId38" Type="http://schemas.openxmlformats.org/officeDocument/2006/relationships/slideLayout" Target="../slideLayouts/slideLayout207.xml"/><Relationship Id="rId20" Type="http://schemas.openxmlformats.org/officeDocument/2006/relationships/slideLayout" Target="../slideLayouts/slideLayout189.xml"/><Relationship Id="rId22" Type="http://schemas.openxmlformats.org/officeDocument/2006/relationships/slideLayout" Target="../slideLayouts/slideLayout191.xml"/><Relationship Id="rId21" Type="http://schemas.openxmlformats.org/officeDocument/2006/relationships/slideLayout" Target="../slideLayouts/slideLayout190.xml"/><Relationship Id="rId24" Type="http://schemas.openxmlformats.org/officeDocument/2006/relationships/slideLayout" Target="../slideLayouts/slideLayout193.xml"/><Relationship Id="rId23" Type="http://schemas.openxmlformats.org/officeDocument/2006/relationships/slideLayout" Target="../slideLayouts/slideLayout192.xml"/><Relationship Id="rId26" Type="http://schemas.openxmlformats.org/officeDocument/2006/relationships/slideLayout" Target="../slideLayouts/slideLayout195.xml"/><Relationship Id="rId25" Type="http://schemas.openxmlformats.org/officeDocument/2006/relationships/slideLayout" Target="../slideLayouts/slideLayout194.xml"/><Relationship Id="rId28" Type="http://schemas.openxmlformats.org/officeDocument/2006/relationships/slideLayout" Target="../slideLayouts/slideLayout197.xml"/><Relationship Id="rId27" Type="http://schemas.openxmlformats.org/officeDocument/2006/relationships/slideLayout" Target="../slideLayouts/slideLayout196.xml"/><Relationship Id="rId29" Type="http://schemas.openxmlformats.org/officeDocument/2006/relationships/slideLayout" Target="../slideLayouts/slideLayout198.xml"/><Relationship Id="rId51" Type="http://schemas.openxmlformats.org/officeDocument/2006/relationships/slideLayout" Target="../slideLayouts/slideLayout220.xml"/><Relationship Id="rId50" Type="http://schemas.openxmlformats.org/officeDocument/2006/relationships/slideLayout" Target="../slideLayouts/slideLayout219.xml"/><Relationship Id="rId53" Type="http://schemas.openxmlformats.org/officeDocument/2006/relationships/slideLayout" Target="../slideLayouts/slideLayout222.xml"/><Relationship Id="rId52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180.xml"/><Relationship Id="rId55" Type="http://schemas.openxmlformats.org/officeDocument/2006/relationships/theme" Target="../theme/theme3.xml"/><Relationship Id="rId10" Type="http://schemas.openxmlformats.org/officeDocument/2006/relationships/slideLayout" Target="../slideLayouts/slideLayout179.xml"/><Relationship Id="rId54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182.xml"/><Relationship Id="rId12" Type="http://schemas.openxmlformats.org/officeDocument/2006/relationships/slideLayout" Target="../slideLayouts/slideLayout181.xml"/><Relationship Id="rId15" Type="http://schemas.openxmlformats.org/officeDocument/2006/relationships/slideLayout" Target="../slideLayouts/slideLayout184.xml"/><Relationship Id="rId14" Type="http://schemas.openxmlformats.org/officeDocument/2006/relationships/slideLayout" Target="../slideLayouts/slideLayout183.xml"/><Relationship Id="rId17" Type="http://schemas.openxmlformats.org/officeDocument/2006/relationships/slideLayout" Target="../slideLayouts/slideLayout186.xml"/><Relationship Id="rId16" Type="http://schemas.openxmlformats.org/officeDocument/2006/relationships/slideLayout" Target="../slideLayouts/slideLayout185.xml"/><Relationship Id="rId19" Type="http://schemas.openxmlformats.org/officeDocument/2006/relationships/slideLayout" Target="../slideLayouts/slideLayout188.xml"/><Relationship Id="rId18" Type="http://schemas.openxmlformats.org/officeDocument/2006/relationships/slideLayout" Target="../slideLayouts/slideLayout1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732" r:id="rId20"/>
    <p:sldLayoutId id="2147483733" r:id="rId21"/>
    <p:sldLayoutId id="2147483734" r:id="rId22"/>
    <p:sldLayoutId id="2147483735" r:id="rId23"/>
    <p:sldLayoutId id="2147483736" r:id="rId24"/>
    <p:sldLayoutId id="2147483737" r:id="rId25"/>
    <p:sldLayoutId id="2147483738" r:id="rId26"/>
    <p:sldLayoutId id="2147483739" r:id="rId27"/>
    <p:sldLayoutId id="2147483740" r:id="rId28"/>
    <p:sldLayoutId id="2147483741" r:id="rId29"/>
    <p:sldLayoutId id="2147483742" r:id="rId30"/>
    <p:sldLayoutId id="2147483743" r:id="rId31"/>
    <p:sldLayoutId id="2147483744" r:id="rId32"/>
    <p:sldLayoutId id="2147483745" r:id="rId33"/>
    <p:sldLayoutId id="2147483746" r:id="rId34"/>
    <p:sldLayoutId id="2147483747" r:id="rId35"/>
    <p:sldLayoutId id="2147483748" r:id="rId36"/>
    <p:sldLayoutId id="2147483749" r:id="rId37"/>
    <p:sldLayoutId id="2147483750" r:id="rId38"/>
    <p:sldLayoutId id="2147483751" r:id="rId39"/>
    <p:sldLayoutId id="2147483752" r:id="rId40"/>
    <p:sldLayoutId id="2147483753" r:id="rId41"/>
    <p:sldLayoutId id="2147483754" r:id="rId42"/>
    <p:sldLayoutId id="2147483755" r:id="rId43"/>
    <p:sldLayoutId id="2147483756" r:id="rId44"/>
    <p:sldLayoutId id="2147483757" r:id="rId45"/>
    <p:sldLayoutId id="2147483758" r:id="rId46"/>
    <p:sldLayoutId id="2147483759" r:id="rId47"/>
    <p:sldLayoutId id="2147483760" r:id="rId48"/>
    <p:sldLayoutId id="2147483761" r:id="rId49"/>
    <p:sldLayoutId id="2147483762" r:id="rId50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119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  <p:sldLayoutId id="2147483780" r:id="rId18"/>
    <p:sldLayoutId id="2147483781" r:id="rId19"/>
    <p:sldLayoutId id="2147483782" r:id="rId20"/>
    <p:sldLayoutId id="2147483783" r:id="rId21"/>
    <p:sldLayoutId id="2147483784" r:id="rId22"/>
    <p:sldLayoutId id="2147483785" r:id="rId23"/>
    <p:sldLayoutId id="2147483786" r:id="rId24"/>
    <p:sldLayoutId id="2147483787" r:id="rId25"/>
    <p:sldLayoutId id="2147483788" r:id="rId26"/>
    <p:sldLayoutId id="2147483789" r:id="rId27"/>
    <p:sldLayoutId id="2147483790" r:id="rId28"/>
    <p:sldLayoutId id="2147483791" r:id="rId29"/>
    <p:sldLayoutId id="2147483792" r:id="rId30"/>
    <p:sldLayoutId id="2147483793" r:id="rId31"/>
    <p:sldLayoutId id="2147483794" r:id="rId32"/>
    <p:sldLayoutId id="2147483795" r:id="rId33"/>
    <p:sldLayoutId id="2147483796" r:id="rId34"/>
    <p:sldLayoutId id="2147483797" r:id="rId35"/>
    <p:sldLayoutId id="2147483798" r:id="rId36"/>
    <p:sldLayoutId id="2147483799" r:id="rId37"/>
    <p:sldLayoutId id="2147483800" r:id="rId38"/>
    <p:sldLayoutId id="2147483801" r:id="rId39"/>
    <p:sldLayoutId id="2147483802" r:id="rId40"/>
    <p:sldLayoutId id="2147483803" r:id="rId41"/>
    <p:sldLayoutId id="2147483804" r:id="rId42"/>
    <p:sldLayoutId id="2147483805" r:id="rId43"/>
    <p:sldLayoutId id="2147483806" r:id="rId44"/>
    <p:sldLayoutId id="2147483807" r:id="rId45"/>
    <p:sldLayoutId id="2147483808" r:id="rId46"/>
    <p:sldLayoutId id="2147483809" r:id="rId47"/>
    <p:sldLayoutId id="2147483810" r:id="rId48"/>
    <p:sldLayoutId id="2147483811" r:id="rId49"/>
    <p:sldLayoutId id="2147483812" r:id="rId50"/>
    <p:sldLayoutId id="2147483813" r:id="rId51"/>
    <p:sldLayoutId id="2147483814" r:id="rId52"/>
    <p:sldLayoutId id="2147483815" r:id="rId53"/>
    <p:sldLayoutId id="2147483816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3028" name="Shape 3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9" name="Google Shape;3029;p174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>
                <a:latin typeface="Roboto"/>
                <a:ea typeface="Roboto"/>
                <a:cs typeface="Roboto"/>
                <a:sym typeface="Roboto"/>
              </a:rPr>
              <a:t>‹#›</a:t>
            </a:fld>
            <a:endParaRPr sz="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  <p:sldLayoutId id="2147483834" r:id="rId18"/>
    <p:sldLayoutId id="2147483835" r:id="rId19"/>
    <p:sldLayoutId id="2147483836" r:id="rId20"/>
    <p:sldLayoutId id="2147483837" r:id="rId21"/>
    <p:sldLayoutId id="2147483838" r:id="rId22"/>
    <p:sldLayoutId id="2147483839" r:id="rId23"/>
    <p:sldLayoutId id="2147483840" r:id="rId24"/>
    <p:sldLayoutId id="2147483841" r:id="rId25"/>
    <p:sldLayoutId id="2147483842" r:id="rId26"/>
    <p:sldLayoutId id="2147483843" r:id="rId27"/>
    <p:sldLayoutId id="2147483844" r:id="rId28"/>
    <p:sldLayoutId id="2147483845" r:id="rId29"/>
    <p:sldLayoutId id="2147483846" r:id="rId30"/>
    <p:sldLayoutId id="2147483847" r:id="rId31"/>
    <p:sldLayoutId id="2147483848" r:id="rId32"/>
    <p:sldLayoutId id="2147483849" r:id="rId33"/>
    <p:sldLayoutId id="2147483850" r:id="rId34"/>
    <p:sldLayoutId id="2147483851" r:id="rId35"/>
    <p:sldLayoutId id="2147483852" r:id="rId36"/>
    <p:sldLayoutId id="2147483853" r:id="rId37"/>
    <p:sldLayoutId id="2147483854" r:id="rId38"/>
    <p:sldLayoutId id="2147483855" r:id="rId39"/>
    <p:sldLayoutId id="2147483856" r:id="rId40"/>
    <p:sldLayoutId id="2147483857" r:id="rId41"/>
    <p:sldLayoutId id="2147483858" r:id="rId42"/>
    <p:sldLayoutId id="2147483859" r:id="rId43"/>
    <p:sldLayoutId id="2147483860" r:id="rId44"/>
    <p:sldLayoutId id="2147483861" r:id="rId45"/>
    <p:sldLayoutId id="2147483862" r:id="rId46"/>
    <p:sldLayoutId id="2147483863" r:id="rId47"/>
    <p:sldLayoutId id="2147483864" r:id="rId48"/>
    <p:sldLayoutId id="2147483865" r:id="rId49"/>
    <p:sldLayoutId id="2147483866" r:id="rId50"/>
    <p:sldLayoutId id="2147483867" r:id="rId51"/>
    <p:sldLayoutId id="2147483868" r:id="rId52"/>
    <p:sldLayoutId id="2147483869" r:id="rId53"/>
    <p:sldLayoutId id="2147483870" r:id="rId54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9.png"/><Relationship Id="rId4" Type="http://schemas.openxmlformats.org/officeDocument/2006/relationships/image" Target="../media/image426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0.png"/><Relationship Id="rId4" Type="http://schemas.openxmlformats.org/officeDocument/2006/relationships/image" Target="../media/image422.png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5.png"/><Relationship Id="rId4" Type="http://schemas.openxmlformats.org/officeDocument/2006/relationships/image" Target="../media/image122.png"/><Relationship Id="rId5" Type="http://schemas.openxmlformats.org/officeDocument/2006/relationships/image" Target="../media/image1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5.png"/><Relationship Id="rId4" Type="http://schemas.openxmlformats.org/officeDocument/2006/relationships/image" Target="../media/image439.png"/><Relationship Id="rId5" Type="http://schemas.openxmlformats.org/officeDocument/2006/relationships/image" Target="../media/image427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2.png"/><Relationship Id="rId4" Type="http://schemas.openxmlformats.org/officeDocument/2006/relationships/image" Target="../media/image214.png"/><Relationship Id="rId5" Type="http://schemas.openxmlformats.org/officeDocument/2006/relationships/image" Target="../media/image4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9.png"/><Relationship Id="rId4" Type="http://schemas.openxmlformats.org/officeDocument/2006/relationships/image" Target="../media/image33.png"/><Relationship Id="rId5" Type="http://schemas.openxmlformats.org/officeDocument/2006/relationships/image" Target="../media/image4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6" name="Shape 4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7" name="Google Shape;4017;p22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2.2</a:t>
            </a:r>
            <a:endParaRPr/>
          </a:p>
        </p:txBody>
      </p:sp>
      <p:sp>
        <p:nvSpPr>
          <p:cNvPr id="4018" name="Google Shape;4018;p229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  <p:sp>
        <p:nvSpPr>
          <p:cNvPr id="4019" name="Google Shape;4019;p229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</p:spPr>
        <p:txBody>
          <a:bodyPr anchorCtr="0" anchor="ctr" bIns="0" lIns="3200400" spcFirstLastPara="1" rIns="2743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7" name="Shape 4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8" name="Google Shape;4098;p238"/>
          <p:cNvGraphicFramePr/>
          <p:nvPr/>
        </p:nvGraphicFramePr>
        <p:xfrm>
          <a:off x="1131925" y="246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{D0C08BD0-38F2-4B89-8ACC-8359961B0811}</a:tableStyleId>
              </a:tblPr>
              <a:tblGrid>
                <a:gridCol w="4903525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console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.</a:t>
                      </a: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log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pic>
        <p:nvPicPr>
          <p:cNvPr id="4099" name="Google Shape;4099;p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3401" y="2436813"/>
            <a:ext cx="2668501" cy="118982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00" name="Google Shape;4100;p2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3400" y="3816857"/>
            <a:ext cx="2668501" cy="90958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01" name="Google Shape;4101;p2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Variables</a:t>
            </a:r>
            <a:endParaRPr/>
          </a:p>
        </p:txBody>
      </p:sp>
      <p:sp>
        <p:nvSpPr>
          <p:cNvPr id="4102" name="Google Shape;4102;p238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3" name="Google Shape;4103;p238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18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discreetly to the debugger.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04" name="Google Shape;4104;p238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5" name="Google Shape;4105;p238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pop-up message to the user.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06" name="Google Shape;4106;p2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7" name="Google Shape;4107;p2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08" name="Google Shape;4108;p238"/>
          <p:cNvGraphicFramePr/>
          <p:nvPr/>
        </p:nvGraphicFramePr>
        <p:xfrm>
          <a:off x="2080625" y="3864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{D0C08BD0-38F2-4B89-8ACC-8359961B0811}</a:tableStyleId>
              </a:tblPr>
              <a:tblGrid>
                <a:gridCol w="3786050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"We Rock."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3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4" name="Google Shape;4114;p2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5900" y="2277728"/>
            <a:ext cx="2707589" cy="1087925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15" name="Google Shape;4115;p2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5150" y="3478161"/>
            <a:ext cx="2784556" cy="132597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16" name="Google Shape;4116;p2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Basic Variables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7" name="Google Shape;4117;p239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8" name="Google Shape;4118;p239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confirm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true/false popup.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19" name="Google Shape;4119;p239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0" name="Google Shape;4120;p239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alert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displays a </a:t>
            </a:r>
            <a:r>
              <a:rPr lang="en" sz="18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prompt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with a text-box input.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21" name="Google Shape;4121;p239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2" name="Google Shape;4122;p239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23" name="Google Shape;4123;p239"/>
          <p:cNvGraphicFramePr/>
          <p:nvPr/>
        </p:nvGraphicFramePr>
        <p:xfrm>
          <a:off x="1006050" y="24561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{D0C08BD0-38F2-4B89-8ACC-8359961B0811}</a:tableStyleId>
              </a:tblPr>
              <a:tblGrid>
                <a:gridCol w="4903525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confirm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124" name="Google Shape;4124;p239"/>
          <p:cNvGraphicFramePr/>
          <p:nvPr/>
        </p:nvGraphicFramePr>
        <p:xfrm>
          <a:off x="174325" y="3775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{D0C08BD0-38F2-4B89-8ACC-8359961B0811}</a:tableStyleId>
              </a:tblPr>
              <a:tblGrid>
                <a:gridCol w="5735250"/>
              </a:tblGrid>
              <a:tr h="731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6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prompt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26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"How much do we rock?"</a:t>
                      </a:r>
                      <a:r>
                        <a:rPr lang="en" sz="26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26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9" name="Shape 4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0" name="Google Shape;4130;p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1" name="Google Shape;4131;p240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How do we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check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 conditions?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5" name="Shape 4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6" name="Google Shape;4136;p2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7" name="Google Shape;4137;p2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If/Else statements are critical</a:t>
            </a:r>
            <a:endParaRPr/>
          </a:p>
        </p:txBody>
      </p:sp>
      <p:sp>
        <p:nvSpPr>
          <p:cNvPr id="4138" name="Google Shape;4138;p2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statement is composed of an if, else-if, or else (keyword), a condition, and the resulting code in { } curly brackets.</a:t>
            </a:r>
            <a:endParaRPr/>
          </a:p>
        </p:txBody>
      </p:sp>
      <p:graphicFrame>
        <p:nvGraphicFramePr>
          <p:cNvPr id="4139" name="Google Shape;4139;p241"/>
          <p:cNvGraphicFramePr/>
          <p:nvPr/>
        </p:nvGraphicFramePr>
        <p:xfrm>
          <a:off x="419525" y="1540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{D0C08BD0-38F2-4B89-8ACC-8359961B0811}</a:tableStyleId>
              </a:tblPr>
              <a:tblGrid>
                <a:gridCol w="8404925"/>
              </a:tblGrid>
              <a:tr h="291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sushi (confirmSushi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(confirmSushi)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"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sushiType </a:t>
                      </a: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+ 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"!"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the user likes ginger tea (confirmGingerTea === true),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if</a:t>
                      </a: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(confirmGingerTea) 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like ginger tea!!"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chemeClr val="lt1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}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// If neither of the previous condition were true, we run the following block of code.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else </a:t>
                      </a:r>
                      <a:r>
                        <a:rPr lang="en" sz="13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{</a:t>
                      </a:r>
                      <a:endParaRPr sz="13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 </a:t>
                      </a:r>
                      <a:r>
                        <a:rPr lang="en" sz="13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alert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(</a:t>
                      </a:r>
                      <a:r>
                        <a:rPr lang="en" sz="13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"You don’t like sushi or ginger tea."</a:t>
                      </a:r>
                      <a:r>
                        <a:rPr lang="en" sz="1300">
                          <a:solidFill>
                            <a:schemeClr val="lt1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);</a:t>
                      </a:r>
                      <a:endParaRPr sz="1300">
                        <a:solidFill>
                          <a:srgbClr val="B7B7B7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5" name="Google Shape;4145;p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6" name="Google Shape;4146;p242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What is an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 array</a:t>
            </a: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?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0" name="Shape 4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1" name="Google Shape;4151;p2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52" name="Google Shape;4152;p2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Arrays </a:t>
            </a:r>
            <a:endParaRPr/>
          </a:p>
        </p:txBody>
      </p:sp>
      <p:sp>
        <p:nvSpPr>
          <p:cNvPr id="4153" name="Google Shape;4153;p243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4" name="Google Shape;4154;p243"/>
          <p:cNvSpPr txBox="1"/>
          <p:nvPr>
            <p:ph idx="1" type="subTitle"/>
          </p:nvPr>
        </p:nvSpPr>
        <p:spPr>
          <a:xfrm>
            <a:off x="12225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Arrays a type of variable that are collections.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5" name="Google Shape;4155;p243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6" name="Google Shape;4156;p243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7" name="Google Shape;4157;p243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These collections can be made up of strings, numbers, Booleans, other arrays, objects, anything. 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8" name="Google Shape;4158;p243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Each element of the array is marked by an </a:t>
            </a:r>
            <a:r>
              <a:rPr lang="en" sz="13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index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 Indexes always start with </a:t>
            </a:r>
            <a:r>
              <a:rPr lang="en" sz="1300">
                <a:latin typeface="Inconsolata"/>
                <a:ea typeface="Inconsolata"/>
                <a:cs typeface="Inconsolata"/>
                <a:sym typeface="Inconsolata"/>
              </a:rPr>
              <a:t>0</a:t>
            </a:r>
            <a:r>
              <a:rPr lang="en" sz="1300">
                <a:latin typeface="Roboto"/>
                <a:ea typeface="Roboto"/>
                <a:cs typeface="Roboto"/>
                <a:sym typeface="Roboto"/>
              </a:rPr>
              <a:t>.</a:t>
            </a:r>
            <a:endParaRPr sz="1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59" name="Google Shape;4159;p243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0" name="Google Shape;4160;p243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1" name="Google Shape;4161;p243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62" name="Google Shape;4162;p243"/>
          <p:cNvGraphicFramePr/>
          <p:nvPr/>
        </p:nvGraphicFramePr>
        <p:xfrm>
          <a:off x="1443825" y="296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{D0C08BD0-38F2-4B89-8ACC-8359961B0811}</a:tableStyleId>
              </a:tblPr>
              <a:tblGrid>
                <a:gridCol w="6468350"/>
              </a:tblGrid>
              <a:tr h="1836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nickCharacters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"Tommy"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"Doug"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"Oblina"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diceNumbers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4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5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6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18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1800">
                          <a:solidFill>
                            <a:srgbClr val="B7B7B7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mixedArray </a:t>
                      </a:r>
                      <a:r>
                        <a:rPr lang="en" sz="18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[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"Zoo"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12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"Carrot"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, </a:t>
                      </a:r>
                      <a:r>
                        <a:rPr lang="en" sz="18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3</a:t>
                      </a:r>
                      <a:r>
                        <a:rPr lang="en" sz="18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];</a:t>
                      </a:r>
                      <a:endParaRPr sz="18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7" name="Shape 4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1" name="Shape 4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2" name="Google Shape;4172;p245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minutes</a:t>
            </a:r>
            <a:endParaRPr/>
          </a:p>
        </p:txBody>
      </p:sp>
      <p:sp>
        <p:nvSpPr>
          <p:cNvPr id="4173" name="Google Shape;4173;p245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Array Building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8" name="Shape 4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9" name="Google Shape;4179;p2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Array Building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80" name="Google Shape;4180;p246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 </a:t>
            </a:r>
            <a:r>
              <a:rPr lang="en"/>
              <a:t>10 minutes</a:t>
            </a:r>
            <a:endParaRPr/>
          </a:p>
        </p:txBody>
      </p:sp>
      <p:sp>
        <p:nvSpPr>
          <p:cNvPr id="4181" name="Google Shape;4181;p246"/>
          <p:cNvSpPr/>
          <p:nvPr/>
        </p:nvSpPr>
        <p:spPr>
          <a:xfrm>
            <a:off x="1362456" y="919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2" name="Google Shape;4182;p246"/>
          <p:cNvGrpSpPr/>
          <p:nvPr/>
        </p:nvGrpSpPr>
        <p:grpSpPr>
          <a:xfrm>
            <a:off x="457200" y="919225"/>
            <a:ext cx="776889" cy="621300"/>
            <a:chOff x="457200" y="1378813"/>
            <a:chExt cx="776889" cy="621300"/>
          </a:xfrm>
        </p:grpSpPr>
        <p:sp>
          <p:nvSpPr>
            <p:cNvPr id="4183" name="Google Shape;4183;p2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84" name="Google Shape;4184;p2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5" name="Google Shape;4185;p246"/>
          <p:cNvGrpSpPr/>
          <p:nvPr/>
        </p:nvGrpSpPr>
        <p:grpSpPr>
          <a:xfrm>
            <a:off x="457200" y="1619125"/>
            <a:ext cx="776889" cy="621300"/>
            <a:chOff x="457200" y="1378813"/>
            <a:chExt cx="776889" cy="621300"/>
          </a:xfrm>
        </p:grpSpPr>
        <p:sp>
          <p:nvSpPr>
            <p:cNvPr id="4186" name="Google Shape;4186;p2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87" name="Google Shape;4187;p2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8" name="Google Shape;4188;p246"/>
          <p:cNvGrpSpPr/>
          <p:nvPr/>
        </p:nvGrpSpPr>
        <p:grpSpPr>
          <a:xfrm>
            <a:off x="457200" y="2311850"/>
            <a:ext cx="776889" cy="621300"/>
            <a:chOff x="457200" y="1378813"/>
            <a:chExt cx="776889" cy="621300"/>
          </a:xfrm>
        </p:grpSpPr>
        <p:sp>
          <p:nvSpPr>
            <p:cNvPr id="4189" name="Google Shape;4189;p2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90" name="Google Shape;4190;p2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91" name="Google Shape;4191;p246"/>
          <p:cNvGrpSpPr/>
          <p:nvPr/>
        </p:nvGrpSpPr>
        <p:grpSpPr>
          <a:xfrm>
            <a:off x="457200" y="3009350"/>
            <a:ext cx="776889" cy="621300"/>
            <a:chOff x="457200" y="1378813"/>
            <a:chExt cx="776889" cy="621300"/>
          </a:xfrm>
        </p:grpSpPr>
        <p:sp>
          <p:nvSpPr>
            <p:cNvPr id="4192" name="Google Shape;4192;p24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4193" name="Google Shape;4193;p246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94" name="Google Shape;4194;p246"/>
          <p:cNvSpPr txBox="1"/>
          <p:nvPr>
            <p:ph idx="1" type="subTitle"/>
          </p:nvPr>
        </p:nvSpPr>
        <p:spPr>
          <a:xfrm>
            <a:off x="-75" y="938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 the program sent to you via 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Slack</a:t>
            </a: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5" name="Google Shape;4195;p246"/>
          <p:cNvSpPr/>
          <p:nvPr/>
        </p:nvSpPr>
        <p:spPr>
          <a:xfrm>
            <a:off x="1352550" y="1621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6" name="Google Shape;4196;p246"/>
          <p:cNvSpPr/>
          <p:nvPr/>
        </p:nvSpPr>
        <p:spPr>
          <a:xfrm>
            <a:off x="1352550" y="2311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7" name="Google Shape;4197;p246"/>
          <p:cNvSpPr/>
          <p:nvPr/>
        </p:nvSpPr>
        <p:spPr>
          <a:xfrm>
            <a:off x="1352550" y="3004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8" name="Google Shape;4198;p246"/>
          <p:cNvSpPr txBox="1"/>
          <p:nvPr>
            <p:ph idx="2" type="subTitle"/>
          </p:nvPr>
        </p:nvSpPr>
        <p:spPr>
          <a:xfrm>
            <a:off x="-12175" y="1623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Then, with a partner, fill in the missing comments for each line of code.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9" name="Google Shape;4199;p246"/>
          <p:cNvSpPr txBox="1"/>
          <p:nvPr>
            <p:ph idx="3" type="subTitle"/>
          </p:nvPr>
        </p:nvSpPr>
        <p:spPr>
          <a:xfrm>
            <a:off x="0" y="2314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 sure both of you can fully explain what each line means.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00" name="Google Shape;4200;p246"/>
          <p:cNvSpPr txBox="1"/>
          <p:nvPr>
            <p:ph idx="4" type="subTitle"/>
          </p:nvPr>
        </p:nvSpPr>
        <p:spPr>
          <a:xfrm>
            <a:off x="-12300" y="3004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 prepared to share with the class.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5" name="Shape 4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6" name="Google Shape;4206;p247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Logging: No Functions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230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Class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1" name="Shape 4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4212" name="Google Shape;4212;p2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0149" y="857250"/>
            <a:ext cx="3359258" cy="3886201"/>
          </a:xfrm>
          <a:prstGeom prst="rect">
            <a:avLst/>
          </a:prstGeom>
          <a:noFill/>
          <a:ln>
            <a:noFill/>
          </a:ln>
        </p:spPr>
      </p:pic>
      <p:sp>
        <p:nvSpPr>
          <p:cNvPr id="4213" name="Google Shape;4213;p2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Mondo Repetitive</a:t>
            </a:r>
            <a:endParaRPr/>
          </a:p>
        </p:txBody>
      </p:sp>
      <p:sp>
        <p:nvSpPr>
          <p:cNvPr id="4214" name="Google Shape;4214;p2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Who wants to maintain this?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15" name="Google Shape;4215;p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50" y="2650768"/>
            <a:ext cx="3359251" cy="2242269"/>
          </a:xfrm>
          <a:prstGeom prst="rect">
            <a:avLst/>
          </a:prstGeom>
          <a:noFill/>
          <a:ln>
            <a:noFill/>
          </a:ln>
        </p:spPr>
      </p:pic>
      <p:sp>
        <p:nvSpPr>
          <p:cNvPr id="4216" name="Google Shape;4216;p248"/>
          <p:cNvSpPr txBox="1"/>
          <p:nvPr/>
        </p:nvSpPr>
        <p:spPr>
          <a:xfrm>
            <a:off x="2065375" y="2335200"/>
            <a:ext cx="22209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Hint: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No one.</a:t>
            </a:r>
            <a:endParaRPr/>
          </a:p>
        </p:txBody>
      </p:sp>
      <p:pic>
        <p:nvPicPr>
          <p:cNvPr id="4217" name="Google Shape;4217;p2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6550" y="2319288"/>
            <a:ext cx="1085049" cy="108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2" name="Shape 4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Google Shape;4223;p249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</p:spPr>
        <p:txBody>
          <a:bodyPr anchorCtr="0" anchor="t" bIns="0" lIns="457200" spcFirstLastPara="1" rIns="9144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Logging: With Functions</a:t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8" name="Shape 4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Kevin\Desktop\fori.PNG" id="4229" name="Google Shape;4229;p2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227" y="1461476"/>
            <a:ext cx="6577546" cy="1881823"/>
          </a:xfrm>
          <a:prstGeom prst="rect">
            <a:avLst/>
          </a:prstGeom>
          <a:noFill/>
          <a:ln>
            <a:noFill/>
          </a:ln>
        </p:spPr>
      </p:pic>
      <p:sp>
        <p:nvSpPr>
          <p:cNvPr id="4230" name="Google Shape;4230;p25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Better with Functions!</a:t>
            </a:r>
            <a:endParaRPr/>
          </a:p>
        </p:txBody>
      </p:sp>
      <p:sp>
        <p:nvSpPr>
          <p:cNvPr id="4231" name="Google Shape;4231;p25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Squeaky clean code. Minimal repetition.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5" name="Shape 4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6" name="Google Shape;4236;p2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JavaScript Juggernauts</a:t>
            </a:r>
            <a:endParaRPr/>
          </a:p>
        </p:txBody>
      </p:sp>
      <p:sp>
        <p:nvSpPr>
          <p:cNvPr id="4237" name="Google Shape;4237;p251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</p:spPr>
        <p:txBody>
          <a:bodyPr anchorCtr="0" anchor="t" bIns="0" lIns="457200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 minutes</a:t>
            </a:r>
            <a:endParaRPr/>
          </a:p>
        </p:txBody>
      </p:sp>
      <p:sp>
        <p:nvSpPr>
          <p:cNvPr id="4238" name="Google Shape;4238;p251"/>
          <p:cNvSpPr txBox="1"/>
          <p:nvPr/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Partner</a:t>
            </a:r>
            <a:r>
              <a:rPr b="1" lang="en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Activity:</a:t>
            </a:r>
            <a: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br>
              <a:rPr lang="en" sz="3000">
                <a:solidFill>
                  <a:srgbClr val="000000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 sz="3000">
              <a:solidFill>
                <a:srgbClr val="00000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3" name="Shape 4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4" name="Google Shape;4244;p25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Partner Activity: </a:t>
            </a: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My First Functions 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245" name="Google Shape;4245;p252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</p:spPr>
        <p:txBody>
          <a:bodyPr anchorCtr="0" anchor="t" bIns="0" lIns="1097275" spcFirstLastPara="1" rIns="1005825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Suggested Time:</a:t>
            </a:r>
            <a:r>
              <a:rPr lang="en"/>
              <a:t> 20 minutes</a:t>
            </a:r>
            <a:endParaRPr/>
          </a:p>
        </p:txBody>
      </p:sp>
      <p:sp>
        <p:nvSpPr>
          <p:cNvPr id="4246" name="Google Shape;4246;p252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Juggernauts</a:t>
            </a:r>
            <a:endParaRPr/>
          </a:p>
        </p:txBody>
      </p:sp>
      <p:sp>
        <p:nvSpPr>
          <p:cNvPr id="4247" name="Google Shape;4247;p252"/>
          <p:cNvSpPr/>
          <p:nvPr/>
        </p:nvSpPr>
        <p:spPr>
          <a:xfrm>
            <a:off x="1352550" y="997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8" name="Google Shape;4248;p252"/>
          <p:cNvSpPr txBox="1"/>
          <p:nvPr>
            <p:ph idx="1" type="subTitle"/>
          </p:nvPr>
        </p:nvSpPr>
        <p:spPr>
          <a:xfrm>
            <a:off x="12225" y="1017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Working in pairs and using the starter file sent to you via Slack, fill in the missing functions and function calls.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49" name="Google Shape;4249;p252"/>
          <p:cNvSpPr/>
          <p:nvPr/>
        </p:nvSpPr>
        <p:spPr>
          <a:xfrm>
            <a:off x="1352550" y="1850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0" name="Google Shape;4250;p25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1" name="Google Shape;4251;p252"/>
          <p:cNvSpPr txBox="1"/>
          <p:nvPr>
            <p:ph idx="2" type="subTitle"/>
          </p:nvPr>
        </p:nvSpPr>
        <p:spPr>
          <a:xfrm>
            <a:off x="-12225" y="1852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Note: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Try to finish all four functions if you can, but don’t be distressed if you only get 1 or 2. The important thing is that you get at least one function fully done.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52" name="Google Shape;4252;p252"/>
          <p:cNvSpPr txBox="1"/>
          <p:nvPr>
            <p:ph idx="3" type="subTitle"/>
          </p:nvPr>
        </p:nvSpPr>
        <p:spPr>
          <a:xfrm>
            <a:off x="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HINT: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Look back to the previous example if you need help.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53" name="Google Shape;4253;p252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1021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4" name="Google Shape;4254;p252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1846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5" name="Google Shape;4255;p25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2701260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60" name="Shape 4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1" name="Google Shape;4261;p253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262" name="Google Shape;4262;p25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Jumping for JavaScript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0" name="Shape 4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1" name="Google Shape;4031;p2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4032" name="Google Shape;4032;p2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today’s class, we’ll cover:</a:t>
            </a:r>
            <a:endParaRPr/>
          </a:p>
        </p:txBody>
      </p:sp>
      <p:sp>
        <p:nvSpPr>
          <p:cNvPr id="4033" name="Google Shape;4033;p231"/>
          <p:cNvSpPr txBox="1"/>
          <p:nvPr>
            <p:ph idx="3" type="subTitle"/>
          </p:nvPr>
        </p:nvSpPr>
        <p:spPr>
          <a:xfrm>
            <a:off x="12225" y="13980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Array Assignments</a:t>
            </a:r>
            <a:endParaRPr sz="1800"/>
          </a:p>
        </p:txBody>
      </p:sp>
      <p:sp>
        <p:nvSpPr>
          <p:cNvPr id="4034" name="Google Shape;4034;p2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Concept of for Loops</a:t>
            </a:r>
            <a:endParaRPr sz="1800"/>
          </a:p>
        </p:txBody>
      </p:sp>
      <p:sp>
        <p:nvSpPr>
          <p:cNvPr id="4035" name="Google Shape;4035;p2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Art of Pseudocoding</a:t>
            </a:r>
            <a:endParaRPr sz="1800"/>
          </a:p>
        </p:txBody>
      </p:sp>
      <p:sp>
        <p:nvSpPr>
          <p:cNvPr id="4036" name="Google Shape;4036;p2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Building Rock-Paper-Scissors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p232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Basics Recap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7" name="Shape 4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8" name="Google Shape;4048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49" name="Google Shape;4049;p233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s JavaScript?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what is it used for?)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p2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 Definitions</a:t>
            </a:r>
            <a:endParaRPr/>
          </a:p>
        </p:txBody>
      </p:sp>
      <p:sp>
        <p:nvSpPr>
          <p:cNvPr id="4056" name="Google Shape;4056;p234"/>
          <p:cNvSpPr/>
          <p:nvPr/>
        </p:nvSpPr>
        <p:spPr>
          <a:xfrm>
            <a:off x="1362456" y="1681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7" name="Google Shape;4057;p234"/>
          <p:cNvSpPr txBox="1"/>
          <p:nvPr>
            <p:ph idx="1" type="subTitle"/>
          </p:nvPr>
        </p:nvSpPr>
        <p:spPr>
          <a:xfrm>
            <a:off x="25" y="1700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is the third of the three fundamental programming languages of the modern web (along with HTML and CSS).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8" name="Google Shape;4058;p234"/>
          <p:cNvSpPr/>
          <p:nvPr/>
        </p:nvSpPr>
        <p:spPr>
          <a:xfrm>
            <a:off x="1352550" y="25359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9" name="Google Shape;4059;p234"/>
          <p:cNvSpPr txBox="1"/>
          <p:nvPr>
            <p:ph idx="2" type="subTitle"/>
          </p:nvPr>
        </p:nvSpPr>
        <p:spPr>
          <a:xfrm>
            <a:off x="-12175" y="253835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JavaScript allows developers to create dynamic web applications capable of taking in user inputs, changing what’s displayed to users, animating elements, and much more.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60" name="Google Shape;4060;p2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695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1" name="Google Shape;4061;p2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5437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2" name="Google Shape;4062;p2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5501" y="776513"/>
            <a:ext cx="570387" cy="834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7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8" name="Google Shape;4068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69" name="Google Shape;4069;p235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is a Variable?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 we declare one?)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4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" name="Google Shape;4075;p2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Basics</a:t>
            </a:r>
            <a:endParaRPr/>
          </a:p>
        </p:txBody>
      </p:sp>
      <p:sp>
        <p:nvSpPr>
          <p:cNvPr id="4076" name="Google Shape;4076;p236"/>
          <p:cNvSpPr/>
          <p:nvPr/>
        </p:nvSpPr>
        <p:spPr>
          <a:xfrm>
            <a:off x="1352550" y="8454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7" name="Google Shape;4077;p236"/>
          <p:cNvSpPr txBox="1"/>
          <p:nvPr>
            <p:ph idx="1" type="subTitle"/>
          </p:nvPr>
        </p:nvSpPr>
        <p:spPr>
          <a:xfrm>
            <a:off x="12300" y="8646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oboto"/>
                <a:ea typeface="Roboto"/>
                <a:cs typeface="Roboto"/>
                <a:sym typeface="Roboto"/>
              </a:rPr>
              <a:t>Variables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are the nouns of programming.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78" name="Google Shape;4078;p236"/>
          <p:cNvSpPr/>
          <p:nvPr/>
        </p:nvSpPr>
        <p:spPr>
          <a:xfrm>
            <a:off x="1352550" y="15453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9" name="Google Shape;4079;p236"/>
          <p:cNvSpPr/>
          <p:nvPr/>
        </p:nvSpPr>
        <p:spPr>
          <a:xfrm>
            <a:off x="1352550" y="22356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0" name="Google Shape;4080;p236"/>
          <p:cNvSpPr txBox="1"/>
          <p:nvPr>
            <p:ph idx="2" type="subTitle"/>
          </p:nvPr>
        </p:nvSpPr>
        <p:spPr>
          <a:xfrm>
            <a:off x="-12225" y="15477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They are “things” (numbers, strings, Booleans, etc.).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81" name="Google Shape;4081;p236"/>
          <p:cNvSpPr txBox="1"/>
          <p:nvPr>
            <p:ph idx="3" type="subTitle"/>
          </p:nvPr>
        </p:nvSpPr>
        <p:spPr>
          <a:xfrm>
            <a:off x="0" y="22380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A variable is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composed of a variable name and a value.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82" name="Google Shape;4082;p2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8694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3" name="Google Shape;4083;p2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15412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4" name="Google Shape;4084;p2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2217998"/>
            <a:ext cx="785566" cy="606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85" name="Google Shape;4085;p236"/>
          <p:cNvGraphicFramePr/>
          <p:nvPr/>
        </p:nvGraphicFramePr>
        <p:xfrm>
          <a:off x="1335175" y="30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{D0C08BD0-38F2-4B89-8ACC-8359961B0811}</a:tableStyleId>
              </a:tblPr>
              <a:tblGrid>
                <a:gridCol w="5276950"/>
              </a:tblGrid>
              <a:tr h="158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name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FFFF00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"Snow White"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dwarfCount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7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3000">
                          <a:solidFill>
                            <a:srgbClr val="00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var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isSleeping </a:t>
                      </a:r>
                      <a:r>
                        <a:rPr lang="en" sz="3000">
                          <a:solidFill>
                            <a:srgbClr val="FF408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=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 </a:t>
                      </a:r>
                      <a:r>
                        <a:rPr lang="en" sz="3000">
                          <a:solidFill>
                            <a:srgbClr val="A71B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true</a:t>
                      </a:r>
                      <a:r>
                        <a:rPr lang="en" sz="3000">
                          <a:solidFill>
                            <a:srgbClr val="FFFFFF"/>
                          </a:solidFill>
                          <a:latin typeface="Inconsolata"/>
                          <a:ea typeface="Inconsolata"/>
                          <a:cs typeface="Inconsolata"/>
                          <a:sym typeface="Inconsolata"/>
                        </a:rPr>
                        <a:t>;</a:t>
                      </a:r>
                      <a:endParaRPr sz="3000">
                        <a:solidFill>
                          <a:srgbClr val="FFFFFF"/>
                        </a:solidFill>
                        <a:latin typeface="Inconsolata"/>
                        <a:ea typeface="Inconsolata"/>
                        <a:cs typeface="Inconsolata"/>
                        <a:sym typeface="Inconsolata"/>
                      </a:endParaRPr>
                    </a:p>
                  </a:txBody>
                  <a:tcPr marT="0" marB="0" marR="91425" marL="91425" anchor="ctr">
                    <a:lnL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0" name="Shape 4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1" name="Google Shape;4091;p2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9762" y="700702"/>
            <a:ext cx="1444476" cy="2023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2" name="Google Shape;4092;p237"/>
          <p:cNvSpPr txBox="1"/>
          <p:nvPr>
            <p:ph type="title"/>
          </p:nvPr>
        </p:nvSpPr>
        <p:spPr>
          <a:xfrm>
            <a:off x="274350" y="2799700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What is meant by </a:t>
            </a:r>
            <a:r>
              <a:rPr i="1"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console</a:t>
            </a:r>
            <a:r>
              <a:rPr lang="en" sz="3000">
                <a:solidFill>
                  <a:srgbClr val="FF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.</a:t>
            </a:r>
            <a:r>
              <a:rPr lang="en" sz="3000">
                <a:solidFill>
                  <a:srgbClr val="00FFFF"/>
                </a:solidFill>
                <a:highlight>
                  <a:srgbClr val="000000"/>
                </a:highlight>
                <a:latin typeface="Inconsolata"/>
                <a:ea typeface="Inconsolata"/>
                <a:cs typeface="Inconsolata"/>
                <a:sym typeface="Inconsolata"/>
              </a:rPr>
              <a:t>log</a:t>
            </a:r>
            <a:r>
              <a:rPr b="1" lang="en" sz="3000">
                <a:latin typeface="Roboto"/>
                <a:ea typeface="Roboto"/>
                <a:cs typeface="Roboto"/>
                <a:sym typeface="Roboto"/>
              </a:rPr>
              <a:t>?</a:t>
            </a:r>
            <a:endParaRPr b="1" sz="3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(And how does it differ from an alert, </a:t>
            </a:r>
            <a:br>
              <a:rPr lang="en" sz="30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000">
                <a:latin typeface="Roboto Light"/>
                <a:ea typeface="Roboto Light"/>
                <a:cs typeface="Roboto Light"/>
                <a:sym typeface="Roboto Light"/>
              </a:rPr>
              <a:t>prompt, or confirm?)</a:t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Unbranded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